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5" r:id="rId1"/>
  </p:sldMasterIdLst>
  <p:sldIdLst>
    <p:sldId id="256" r:id="rId2"/>
    <p:sldId id="260" r:id="rId3"/>
    <p:sldId id="261" r:id="rId4"/>
    <p:sldId id="259" r:id="rId5"/>
    <p:sldId id="268" r:id="rId6"/>
    <p:sldId id="269" r:id="rId7"/>
    <p:sldId id="270" r:id="rId8"/>
    <p:sldId id="272" r:id="rId9"/>
    <p:sldId id="265" r:id="rId10"/>
    <p:sldId id="271" r:id="rId11"/>
    <p:sldId id="267" r:id="rId12"/>
    <p:sldId id="262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9393FAA-3899-43E8-93F6-D982607C5224}" v="108" dt="2023-11-12T16:48:41.211"/>
    <p1510:client id="{31B8F795-2700-488C-98F8-8512FCFB08CE}" v="121" dt="2023-11-19T08:01:25.307"/>
    <p1510:client id="{451FF9A9-10CE-4A5D-BC61-E0F9941F72FA}" v="238" dt="2023-11-09T06:24:20.977"/>
    <p1510:client id="{54D92F38-C097-44CA-9AAD-171FF5F3AF91}" v="188" dt="2023-11-19T05:04:07.525"/>
    <p1510:client id="{7A5F30F7-03A4-42B8-B96F-1F9C663B163C}" v="98" dt="2023-11-12T16:53:03.152"/>
    <p1510:client id="{A3A96FB4-115A-440E-A40E-4EBAD13236DC}" v="505" dt="2023-11-09T08:33:13.832"/>
    <p1510:client id="{B856D94A-B7C8-42D8-AD1B-32CCA7840552}" v="43" dt="2023-11-09T09:13:49.360"/>
    <p1510:client id="{DA22785F-01E0-4B54-B412-D84BBD07776C}" v="64" dt="2023-11-19T08:10:56.446"/>
    <p1510:client id="{FDECA777-A63C-45FB-9A7A-84025E9A7AD3}" v="47" dt="2023-11-09T08:05:08.82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HAM SENG JOE" userId="S::joetham@1utar.my::1d38c209-9751-4873-a290-47b74762c802" providerId="AD" clId="Web-{31B8F795-2700-488C-98F8-8512FCFB08CE}"/>
    <pc:docChg chg="addSld delSld modSld">
      <pc:chgData name="THAM SENG JOE" userId="S::joetham@1utar.my::1d38c209-9751-4873-a290-47b74762c802" providerId="AD" clId="Web-{31B8F795-2700-488C-98F8-8512FCFB08CE}" dt="2023-11-19T08:01:23.307" v="114" actId="20577"/>
      <pc:docMkLst>
        <pc:docMk/>
      </pc:docMkLst>
      <pc:sldChg chg="del">
        <pc:chgData name="THAM SENG JOE" userId="S::joetham@1utar.my::1d38c209-9751-4873-a290-47b74762c802" providerId="AD" clId="Web-{31B8F795-2700-488C-98F8-8512FCFB08CE}" dt="2023-11-19T06:30:31.831" v="0"/>
        <pc:sldMkLst>
          <pc:docMk/>
          <pc:sldMk cId="3516133360" sldId="264"/>
        </pc:sldMkLst>
      </pc:sldChg>
      <pc:sldChg chg="addSp delSp modSp new">
        <pc:chgData name="THAM SENG JOE" userId="S::joetham@1utar.my::1d38c209-9751-4873-a290-47b74762c802" providerId="AD" clId="Web-{31B8F795-2700-488C-98F8-8512FCFB08CE}" dt="2023-11-19T08:00:18.681" v="93" actId="1076"/>
        <pc:sldMkLst>
          <pc:docMk/>
          <pc:sldMk cId="2462274055" sldId="268"/>
        </pc:sldMkLst>
        <pc:spChg chg="mod">
          <ac:chgData name="THAM SENG JOE" userId="S::joetham@1utar.my::1d38c209-9751-4873-a290-47b74762c802" providerId="AD" clId="Web-{31B8F795-2700-488C-98F8-8512FCFB08CE}" dt="2023-11-19T07:59:55.133" v="70" actId="14100"/>
          <ac:spMkLst>
            <pc:docMk/>
            <pc:sldMk cId="2462274055" sldId="268"/>
            <ac:spMk id="2" creationId="{D5306B21-1549-C18E-23D9-DA3933BF220D}"/>
          </ac:spMkLst>
        </pc:spChg>
        <pc:spChg chg="del mod">
          <ac:chgData name="THAM SENG JOE" userId="S::joetham@1utar.my::1d38c209-9751-4873-a290-47b74762c802" providerId="AD" clId="Web-{31B8F795-2700-488C-98F8-8512FCFB08CE}" dt="2023-11-19T07:41:22.634" v="8"/>
          <ac:spMkLst>
            <pc:docMk/>
            <pc:sldMk cId="2462274055" sldId="268"/>
            <ac:spMk id="3" creationId="{13AFE977-A5CF-7A82-6986-B95B61E7E292}"/>
          </ac:spMkLst>
        </pc:spChg>
        <pc:spChg chg="add del mod">
          <ac:chgData name="THAM SENG JOE" userId="S::joetham@1utar.my::1d38c209-9751-4873-a290-47b74762c802" providerId="AD" clId="Web-{31B8F795-2700-488C-98F8-8512FCFB08CE}" dt="2023-11-19T07:41:28.900" v="12"/>
          <ac:spMkLst>
            <pc:docMk/>
            <pc:sldMk cId="2462274055" sldId="268"/>
            <ac:spMk id="5" creationId="{D0DE2186-F0E5-49C6-9D2F-6243C77327EA}"/>
          </ac:spMkLst>
        </pc:spChg>
        <pc:spChg chg="add mod">
          <ac:chgData name="THAM SENG JOE" userId="S::joetham@1utar.my::1d38c209-9751-4873-a290-47b74762c802" providerId="AD" clId="Web-{31B8F795-2700-488C-98F8-8512FCFB08CE}" dt="2023-11-19T08:00:18.681" v="93" actId="1076"/>
          <ac:spMkLst>
            <pc:docMk/>
            <pc:sldMk cId="2462274055" sldId="268"/>
            <ac:spMk id="10" creationId="{989991A7-6BC6-1FC8-8EC0-D04DB4ADA503}"/>
          </ac:spMkLst>
        </pc:spChg>
        <pc:picChg chg="add mod ord">
          <ac:chgData name="THAM SENG JOE" userId="S::joetham@1utar.my::1d38c209-9751-4873-a290-47b74762c802" providerId="AD" clId="Web-{31B8F795-2700-488C-98F8-8512FCFB08CE}" dt="2023-11-19T07:59:51.524" v="69" actId="1076"/>
          <ac:picMkLst>
            <pc:docMk/>
            <pc:sldMk cId="2462274055" sldId="268"/>
            <ac:picMk id="6" creationId="{5901F96A-574F-107B-F10B-66E657CB573D}"/>
          </ac:picMkLst>
        </pc:picChg>
        <pc:picChg chg="add del mod">
          <ac:chgData name="THAM SENG JOE" userId="S::joetham@1utar.my::1d38c209-9751-4873-a290-47b74762c802" providerId="AD" clId="Web-{31B8F795-2700-488C-98F8-8512FCFB08CE}" dt="2023-11-19T07:59:03.554" v="50"/>
          <ac:picMkLst>
            <pc:docMk/>
            <pc:sldMk cId="2462274055" sldId="268"/>
            <ac:picMk id="7" creationId="{DD9C60FC-B0B3-5E72-1E30-43C9FBC7930D}"/>
          </ac:picMkLst>
        </pc:picChg>
        <pc:picChg chg="add del mod">
          <ac:chgData name="THAM SENG JOE" userId="S::joetham@1utar.my::1d38c209-9751-4873-a290-47b74762c802" providerId="AD" clId="Web-{31B8F795-2700-488C-98F8-8512FCFB08CE}" dt="2023-11-19T07:59:04.022" v="51"/>
          <ac:picMkLst>
            <pc:docMk/>
            <pc:sldMk cId="2462274055" sldId="268"/>
            <ac:picMk id="8" creationId="{3B8C80D1-D9D2-AF72-44C8-54BF2910D94D}"/>
          </ac:picMkLst>
        </pc:picChg>
      </pc:sldChg>
      <pc:sldChg chg="addSp delSp modSp add replId">
        <pc:chgData name="THAM SENG JOE" userId="S::joetham@1utar.my::1d38c209-9751-4873-a290-47b74762c802" providerId="AD" clId="Web-{31B8F795-2700-488C-98F8-8512FCFB08CE}" dt="2023-11-19T08:00:50.213" v="104" actId="20577"/>
        <pc:sldMkLst>
          <pc:docMk/>
          <pc:sldMk cId="978069337" sldId="269"/>
        </pc:sldMkLst>
        <pc:spChg chg="del">
          <ac:chgData name="THAM SENG JOE" userId="S::joetham@1utar.my::1d38c209-9751-4873-a290-47b74762c802" providerId="AD" clId="Web-{31B8F795-2700-488C-98F8-8512FCFB08CE}" dt="2023-11-19T08:00:31.462" v="95"/>
          <ac:spMkLst>
            <pc:docMk/>
            <pc:sldMk cId="978069337" sldId="269"/>
            <ac:spMk id="2" creationId="{D5306B21-1549-C18E-23D9-DA3933BF220D}"/>
          </ac:spMkLst>
        </pc:spChg>
        <pc:spChg chg="add del">
          <ac:chgData name="THAM SENG JOE" userId="S::joetham@1utar.my::1d38c209-9751-4873-a290-47b74762c802" providerId="AD" clId="Web-{31B8F795-2700-488C-98F8-8512FCFB08CE}" dt="2023-11-19T08:00:33.681" v="96"/>
          <ac:spMkLst>
            <pc:docMk/>
            <pc:sldMk cId="978069337" sldId="269"/>
            <ac:spMk id="4" creationId="{7D6618A2-C3FC-89F3-A0D7-4FE1A3965E65}"/>
          </ac:spMkLst>
        </pc:spChg>
        <pc:spChg chg="add del mod">
          <ac:chgData name="THAM SENG JOE" userId="S::joetham@1utar.my::1d38c209-9751-4873-a290-47b74762c802" providerId="AD" clId="Web-{31B8F795-2700-488C-98F8-8512FCFB08CE}" dt="2023-11-19T08:00:35.306" v="97"/>
          <ac:spMkLst>
            <pc:docMk/>
            <pc:sldMk cId="978069337" sldId="269"/>
            <ac:spMk id="9" creationId="{33547523-CFFA-D349-49AD-3B20468367D4}"/>
          </ac:spMkLst>
        </pc:spChg>
        <pc:spChg chg="add mod">
          <ac:chgData name="THAM SENG JOE" userId="S::joetham@1utar.my::1d38c209-9751-4873-a290-47b74762c802" providerId="AD" clId="Web-{31B8F795-2700-488C-98F8-8512FCFB08CE}" dt="2023-11-19T08:00:35.947" v="98"/>
          <ac:spMkLst>
            <pc:docMk/>
            <pc:sldMk cId="978069337" sldId="269"/>
            <ac:spMk id="11" creationId="{BF25773A-49C2-9E25-2E99-489C08E92B48}"/>
          </ac:spMkLst>
        </pc:spChg>
        <pc:spChg chg="add mod">
          <ac:chgData name="THAM SENG JOE" userId="S::joetham@1utar.my::1d38c209-9751-4873-a290-47b74762c802" providerId="AD" clId="Web-{31B8F795-2700-488C-98F8-8512FCFB08CE}" dt="2023-11-19T08:00:50.213" v="104" actId="20577"/>
          <ac:spMkLst>
            <pc:docMk/>
            <pc:sldMk cId="978069337" sldId="269"/>
            <ac:spMk id="13" creationId="{D5E1CA91-B49E-9EA3-A3E6-8D5CF70BF37C}"/>
          </ac:spMkLst>
        </pc:spChg>
        <pc:picChg chg="del">
          <ac:chgData name="THAM SENG JOE" userId="S::joetham@1utar.my::1d38c209-9751-4873-a290-47b74762c802" providerId="AD" clId="Web-{31B8F795-2700-488C-98F8-8512FCFB08CE}" dt="2023-11-19T07:59:22.210" v="59"/>
          <ac:picMkLst>
            <pc:docMk/>
            <pc:sldMk cId="978069337" sldId="269"/>
            <ac:picMk id="6" creationId="{5901F96A-574F-107B-F10B-66E657CB573D}"/>
          </ac:picMkLst>
        </pc:picChg>
        <pc:picChg chg="add del mod">
          <ac:chgData name="THAM SENG JOE" userId="S::joetham@1utar.my::1d38c209-9751-4873-a290-47b74762c802" providerId="AD" clId="Web-{31B8F795-2700-488C-98F8-8512FCFB08CE}" dt="2023-11-19T07:59:25.992" v="61" actId="1076"/>
          <ac:picMkLst>
            <pc:docMk/>
            <pc:sldMk cId="978069337" sldId="269"/>
            <ac:picMk id="7" creationId="{DD9C60FC-B0B3-5E72-1E30-43C9FBC7930D}"/>
          </ac:picMkLst>
        </pc:picChg>
        <pc:picChg chg="del">
          <ac:chgData name="THAM SENG JOE" userId="S::joetham@1utar.my::1d38c209-9751-4873-a290-47b74762c802" providerId="AD" clId="Web-{31B8F795-2700-488C-98F8-8512FCFB08CE}" dt="2023-11-19T07:59:21.726" v="58"/>
          <ac:picMkLst>
            <pc:docMk/>
            <pc:sldMk cId="978069337" sldId="269"/>
            <ac:picMk id="8" creationId="{3B8C80D1-D9D2-AF72-44C8-54BF2910D94D}"/>
          </ac:picMkLst>
        </pc:picChg>
      </pc:sldChg>
      <pc:sldChg chg="addSp delSp modSp add replId">
        <pc:chgData name="THAM SENG JOE" userId="S::joetham@1utar.my::1d38c209-9751-4873-a290-47b74762c802" providerId="AD" clId="Web-{31B8F795-2700-488C-98F8-8512FCFB08CE}" dt="2023-11-19T08:01:23.307" v="114" actId="20577"/>
        <pc:sldMkLst>
          <pc:docMk/>
          <pc:sldMk cId="2729303892" sldId="270"/>
        </pc:sldMkLst>
        <pc:spChg chg="del">
          <ac:chgData name="THAM SENG JOE" userId="S::joetham@1utar.my::1d38c209-9751-4873-a290-47b74762c802" providerId="AD" clId="Web-{31B8F795-2700-488C-98F8-8512FCFB08CE}" dt="2023-11-19T08:00:39.290" v="100"/>
          <ac:spMkLst>
            <pc:docMk/>
            <pc:sldMk cId="2729303892" sldId="270"/>
            <ac:spMk id="2" creationId="{D5306B21-1549-C18E-23D9-DA3933BF220D}"/>
          </ac:spMkLst>
        </pc:spChg>
        <pc:spChg chg="add del mod">
          <ac:chgData name="THAM SENG JOE" userId="S::joetham@1utar.my::1d38c209-9751-4873-a290-47b74762c802" providerId="AD" clId="Web-{31B8F795-2700-488C-98F8-8512FCFB08CE}" dt="2023-11-19T08:00:57.197" v="105"/>
          <ac:spMkLst>
            <pc:docMk/>
            <pc:sldMk cId="2729303892" sldId="270"/>
            <ac:spMk id="4" creationId="{848D6E6E-B0E8-C3CA-AB8E-9504221CE9E2}"/>
          </ac:spMkLst>
        </pc:spChg>
        <pc:spChg chg="add">
          <ac:chgData name="THAM SENG JOE" userId="S::joetham@1utar.my::1d38c209-9751-4873-a290-47b74762c802" providerId="AD" clId="Web-{31B8F795-2700-488C-98F8-8512FCFB08CE}" dt="2023-11-19T08:00:39.462" v="101"/>
          <ac:spMkLst>
            <pc:docMk/>
            <pc:sldMk cId="2729303892" sldId="270"/>
            <ac:spMk id="9" creationId="{DC936233-7B10-9223-DD32-06F3F7681A01}"/>
          </ac:spMkLst>
        </pc:spChg>
        <pc:spChg chg="add mod">
          <ac:chgData name="THAM SENG JOE" userId="S::joetham@1utar.my::1d38c209-9751-4873-a290-47b74762c802" providerId="AD" clId="Web-{31B8F795-2700-488C-98F8-8512FCFB08CE}" dt="2023-11-19T08:01:23.307" v="114" actId="20577"/>
          <ac:spMkLst>
            <pc:docMk/>
            <pc:sldMk cId="2729303892" sldId="270"/>
            <ac:spMk id="11" creationId="{6E39D1F0-9481-E0D4-BDB7-27140865C65B}"/>
          </ac:spMkLst>
        </pc:spChg>
        <pc:picChg chg="del">
          <ac:chgData name="THAM SENG JOE" userId="S::joetham@1utar.my::1d38c209-9751-4873-a290-47b74762c802" providerId="AD" clId="Web-{31B8F795-2700-488C-98F8-8512FCFB08CE}" dt="2023-11-19T07:59:29.460" v="62"/>
          <ac:picMkLst>
            <pc:docMk/>
            <pc:sldMk cId="2729303892" sldId="270"/>
            <ac:picMk id="6" creationId="{5901F96A-574F-107B-F10B-66E657CB573D}"/>
          </ac:picMkLst>
        </pc:picChg>
        <pc:picChg chg="del">
          <ac:chgData name="THAM SENG JOE" userId="S::joetham@1utar.my::1d38c209-9751-4873-a290-47b74762c802" providerId="AD" clId="Web-{31B8F795-2700-488C-98F8-8512FCFB08CE}" dt="2023-11-19T07:59:29.460" v="63"/>
          <ac:picMkLst>
            <pc:docMk/>
            <pc:sldMk cId="2729303892" sldId="270"/>
            <ac:picMk id="7" creationId="{DD9C60FC-B0B3-5E72-1E30-43C9FBC7930D}"/>
          </ac:picMkLst>
        </pc:picChg>
        <pc:picChg chg="mod">
          <ac:chgData name="THAM SENG JOE" userId="S::joetham@1utar.my::1d38c209-9751-4873-a290-47b74762c802" providerId="AD" clId="Web-{31B8F795-2700-488C-98F8-8512FCFB08CE}" dt="2023-11-19T07:59:39.523" v="68" actId="1076"/>
          <ac:picMkLst>
            <pc:docMk/>
            <pc:sldMk cId="2729303892" sldId="270"/>
            <ac:picMk id="8" creationId="{3B8C80D1-D9D2-AF72-44C8-54BF2910D94D}"/>
          </ac:picMkLst>
        </pc:picChg>
      </pc:sldChg>
    </pc:docChg>
  </pc:docChgLst>
  <pc:docChgLst>
    <pc:chgData name="THAM SENG JOE" userId="S::joetham@1utar.my::1d38c209-9751-4873-a290-47b74762c802" providerId="AD" clId="Web-{19393FAA-3899-43E8-93F6-D982607C5224}"/>
    <pc:docChg chg="delSld modSld">
      <pc:chgData name="THAM SENG JOE" userId="S::joetham@1utar.my::1d38c209-9751-4873-a290-47b74762c802" providerId="AD" clId="Web-{19393FAA-3899-43E8-93F6-D982607C5224}" dt="2023-11-12T16:48:41.211" v="105"/>
      <pc:docMkLst>
        <pc:docMk/>
      </pc:docMkLst>
      <pc:sldChg chg="del">
        <pc:chgData name="THAM SENG JOE" userId="S::joetham@1utar.my::1d38c209-9751-4873-a290-47b74762c802" providerId="AD" clId="Web-{19393FAA-3899-43E8-93F6-D982607C5224}" dt="2023-11-12T16:48:41.211" v="105"/>
        <pc:sldMkLst>
          <pc:docMk/>
          <pc:sldMk cId="486571604" sldId="257"/>
        </pc:sldMkLst>
      </pc:sldChg>
      <pc:sldChg chg="modSp">
        <pc:chgData name="THAM SENG JOE" userId="S::joetham@1utar.my::1d38c209-9751-4873-a290-47b74762c802" providerId="AD" clId="Web-{19393FAA-3899-43E8-93F6-D982607C5224}" dt="2023-11-12T16:44:14.156" v="95" actId="20577"/>
        <pc:sldMkLst>
          <pc:docMk/>
          <pc:sldMk cId="3216100501" sldId="258"/>
        </pc:sldMkLst>
        <pc:spChg chg="mod">
          <ac:chgData name="THAM SENG JOE" userId="S::joetham@1utar.my::1d38c209-9751-4873-a290-47b74762c802" providerId="AD" clId="Web-{19393FAA-3899-43E8-93F6-D982607C5224}" dt="2023-11-12T16:44:14.156" v="95" actId="20577"/>
          <ac:spMkLst>
            <pc:docMk/>
            <pc:sldMk cId="3216100501" sldId="258"/>
            <ac:spMk id="3" creationId="{2B05CCD4-BDBF-4CB8-31A3-5B38B9F38C37}"/>
          </ac:spMkLst>
        </pc:spChg>
      </pc:sldChg>
      <pc:sldChg chg="modSp">
        <pc:chgData name="THAM SENG JOE" userId="S::joetham@1utar.my::1d38c209-9751-4873-a290-47b74762c802" providerId="AD" clId="Web-{19393FAA-3899-43E8-93F6-D982607C5224}" dt="2023-11-12T16:45:01.783" v="104" actId="20577"/>
        <pc:sldMkLst>
          <pc:docMk/>
          <pc:sldMk cId="2290002205" sldId="259"/>
        </pc:sldMkLst>
        <pc:spChg chg="mod">
          <ac:chgData name="THAM SENG JOE" userId="S::joetham@1utar.my::1d38c209-9751-4873-a290-47b74762c802" providerId="AD" clId="Web-{19393FAA-3899-43E8-93F6-D982607C5224}" dt="2023-11-12T16:45:01.783" v="104" actId="20577"/>
          <ac:spMkLst>
            <pc:docMk/>
            <pc:sldMk cId="2290002205" sldId="259"/>
            <ac:spMk id="3" creationId="{61AB2C2F-B044-20F1-CE93-316E8FBED696}"/>
          </ac:spMkLst>
        </pc:spChg>
      </pc:sldChg>
      <pc:sldChg chg="modSp">
        <pc:chgData name="THAM SENG JOE" userId="S::joetham@1utar.my::1d38c209-9751-4873-a290-47b74762c802" providerId="AD" clId="Web-{19393FAA-3899-43E8-93F6-D982607C5224}" dt="2023-11-12T16:39:01.257" v="52" actId="20577"/>
        <pc:sldMkLst>
          <pc:docMk/>
          <pc:sldMk cId="3188999493" sldId="261"/>
        </pc:sldMkLst>
        <pc:spChg chg="mod">
          <ac:chgData name="THAM SENG JOE" userId="S::joetham@1utar.my::1d38c209-9751-4873-a290-47b74762c802" providerId="AD" clId="Web-{19393FAA-3899-43E8-93F6-D982607C5224}" dt="2023-11-12T16:39:01.257" v="52" actId="20577"/>
          <ac:spMkLst>
            <pc:docMk/>
            <pc:sldMk cId="3188999493" sldId="261"/>
            <ac:spMk id="3" creationId="{26F59762-E9B7-DD3A-972D-843457CAB032}"/>
          </ac:spMkLst>
        </pc:spChg>
      </pc:sldChg>
      <pc:sldChg chg="del">
        <pc:chgData name="THAM SENG JOE" userId="S::joetham@1utar.my::1d38c209-9751-4873-a290-47b74762c802" providerId="AD" clId="Web-{19393FAA-3899-43E8-93F6-D982607C5224}" dt="2023-11-12T16:44:15.359" v="96"/>
        <pc:sldMkLst>
          <pc:docMk/>
          <pc:sldMk cId="3065670790" sldId="263"/>
        </pc:sldMkLst>
      </pc:sldChg>
    </pc:docChg>
  </pc:docChgLst>
  <pc:docChgLst>
    <pc:chgData name="ONG HON LIN" userId="S::jason07110731@1utar.my::79a9409d-8fea-4a31-9694-d8a2b0c7bdb5" providerId="AD" clId="Web-{FDECA777-A63C-45FB-9A7A-84025E9A7AD3}"/>
    <pc:docChg chg="addSld modSld">
      <pc:chgData name="ONG HON LIN" userId="S::jason07110731@1utar.my::79a9409d-8fea-4a31-9694-d8a2b0c7bdb5" providerId="AD" clId="Web-{FDECA777-A63C-45FB-9A7A-84025E9A7AD3}" dt="2023-11-09T08:05:08.826" v="43" actId="20577"/>
      <pc:docMkLst>
        <pc:docMk/>
      </pc:docMkLst>
      <pc:sldChg chg="modSp">
        <pc:chgData name="ONG HON LIN" userId="S::jason07110731@1utar.my::79a9409d-8fea-4a31-9694-d8a2b0c7bdb5" providerId="AD" clId="Web-{FDECA777-A63C-45FB-9A7A-84025E9A7AD3}" dt="2023-11-09T07:32:41.964" v="31" actId="20577"/>
        <pc:sldMkLst>
          <pc:docMk/>
          <pc:sldMk cId="2290002205" sldId="259"/>
        </pc:sldMkLst>
        <pc:spChg chg="mod">
          <ac:chgData name="ONG HON LIN" userId="S::jason07110731@1utar.my::79a9409d-8fea-4a31-9694-d8a2b0c7bdb5" providerId="AD" clId="Web-{FDECA777-A63C-45FB-9A7A-84025E9A7AD3}" dt="2023-11-09T07:32:41.964" v="31" actId="20577"/>
          <ac:spMkLst>
            <pc:docMk/>
            <pc:sldMk cId="2290002205" sldId="259"/>
            <ac:spMk id="3" creationId="{61AB2C2F-B044-20F1-CE93-316E8FBED696}"/>
          </ac:spMkLst>
        </pc:spChg>
      </pc:sldChg>
      <pc:sldChg chg="delSp modSp new">
        <pc:chgData name="ONG HON LIN" userId="S::jason07110731@1utar.my::79a9409d-8fea-4a31-9694-d8a2b0c7bdb5" providerId="AD" clId="Web-{FDECA777-A63C-45FB-9A7A-84025E9A7AD3}" dt="2023-11-09T08:05:08.826" v="43" actId="20577"/>
        <pc:sldMkLst>
          <pc:docMk/>
          <pc:sldMk cId="4213478235" sldId="262"/>
        </pc:sldMkLst>
        <pc:spChg chg="mod">
          <ac:chgData name="ONG HON LIN" userId="S::jason07110731@1utar.my::79a9409d-8fea-4a31-9694-d8a2b0c7bdb5" providerId="AD" clId="Web-{FDECA777-A63C-45FB-9A7A-84025E9A7AD3}" dt="2023-11-09T08:05:08.826" v="43" actId="20577"/>
          <ac:spMkLst>
            <pc:docMk/>
            <pc:sldMk cId="4213478235" sldId="262"/>
            <ac:spMk id="2" creationId="{90D94010-16FA-2B3E-1471-47AD60B90A1E}"/>
          </ac:spMkLst>
        </pc:spChg>
        <pc:spChg chg="del">
          <ac:chgData name="ONG HON LIN" userId="S::jason07110731@1utar.my::79a9409d-8fea-4a31-9694-d8a2b0c7bdb5" providerId="AD" clId="Web-{FDECA777-A63C-45FB-9A7A-84025E9A7AD3}" dt="2023-11-09T08:04:57.482" v="40"/>
          <ac:spMkLst>
            <pc:docMk/>
            <pc:sldMk cId="4213478235" sldId="262"/>
            <ac:spMk id="3" creationId="{B3E2A2EB-455B-D619-7E0D-C3F74E744E34}"/>
          </ac:spMkLst>
        </pc:spChg>
      </pc:sldChg>
    </pc:docChg>
  </pc:docChgLst>
  <pc:docChgLst>
    <pc:chgData name="ONG HON LIN" userId="S::jason07110731@1utar.my::79a9409d-8fea-4a31-9694-d8a2b0c7bdb5" providerId="AD" clId="Web-{7A5F30F7-03A4-42B8-B96F-1F9C663B163C}"/>
    <pc:docChg chg="modSld">
      <pc:chgData name="ONG HON LIN" userId="S::jason07110731@1utar.my::79a9409d-8fea-4a31-9694-d8a2b0c7bdb5" providerId="AD" clId="Web-{7A5F30F7-03A4-42B8-B96F-1F9C663B163C}" dt="2023-11-12T16:53:02.434" v="94" actId="20577"/>
      <pc:docMkLst>
        <pc:docMk/>
      </pc:docMkLst>
      <pc:sldChg chg="modSp">
        <pc:chgData name="ONG HON LIN" userId="S::jason07110731@1utar.my::79a9409d-8fea-4a31-9694-d8a2b0c7bdb5" providerId="AD" clId="Web-{7A5F30F7-03A4-42B8-B96F-1F9C663B163C}" dt="2023-11-12T16:53:02.434" v="94" actId="20577"/>
        <pc:sldMkLst>
          <pc:docMk/>
          <pc:sldMk cId="3216100501" sldId="258"/>
        </pc:sldMkLst>
        <pc:spChg chg="mod">
          <ac:chgData name="ONG HON LIN" userId="S::jason07110731@1utar.my::79a9409d-8fea-4a31-9694-d8a2b0c7bdb5" providerId="AD" clId="Web-{7A5F30F7-03A4-42B8-B96F-1F9C663B163C}" dt="2023-11-12T16:53:02.434" v="94" actId="20577"/>
          <ac:spMkLst>
            <pc:docMk/>
            <pc:sldMk cId="3216100501" sldId="258"/>
            <ac:spMk id="3" creationId="{2B05CCD4-BDBF-4CB8-31A3-5B38B9F38C37}"/>
          </ac:spMkLst>
        </pc:spChg>
      </pc:sldChg>
      <pc:sldChg chg="modSp">
        <pc:chgData name="ONG HON LIN" userId="S::jason07110731@1utar.my::79a9409d-8fea-4a31-9694-d8a2b0c7bdb5" providerId="AD" clId="Web-{7A5F30F7-03A4-42B8-B96F-1F9C663B163C}" dt="2023-11-12T16:44:56.635" v="34" actId="20577"/>
        <pc:sldMkLst>
          <pc:docMk/>
          <pc:sldMk cId="2290002205" sldId="259"/>
        </pc:sldMkLst>
        <pc:spChg chg="mod">
          <ac:chgData name="ONG HON LIN" userId="S::jason07110731@1utar.my::79a9409d-8fea-4a31-9694-d8a2b0c7bdb5" providerId="AD" clId="Web-{7A5F30F7-03A4-42B8-B96F-1F9C663B163C}" dt="2023-11-12T16:44:56.635" v="34" actId="20577"/>
          <ac:spMkLst>
            <pc:docMk/>
            <pc:sldMk cId="2290002205" sldId="259"/>
            <ac:spMk id="3" creationId="{61AB2C2F-B044-20F1-CE93-316E8FBED696}"/>
          </ac:spMkLst>
        </pc:spChg>
      </pc:sldChg>
    </pc:docChg>
  </pc:docChgLst>
  <pc:docChgLst>
    <pc:chgData name="THAM SENG JOE" userId="S::joetham@1utar.my::1d38c209-9751-4873-a290-47b74762c802" providerId="AD" clId="Web-{A3A96FB4-115A-440E-A40E-4EBAD13236DC}"/>
    <pc:docChg chg="addSld modSld">
      <pc:chgData name="THAM SENG JOE" userId="S::joetham@1utar.my::1d38c209-9751-4873-a290-47b74762c802" providerId="AD" clId="Web-{A3A96FB4-115A-440E-A40E-4EBAD13236DC}" dt="2023-11-09T08:33:13.832" v="502" actId="20577"/>
      <pc:docMkLst>
        <pc:docMk/>
      </pc:docMkLst>
      <pc:sldChg chg="addSp modSp">
        <pc:chgData name="THAM SENG JOE" userId="S::joetham@1utar.my::1d38c209-9751-4873-a290-47b74762c802" providerId="AD" clId="Web-{A3A96FB4-115A-440E-A40E-4EBAD13236DC}" dt="2023-11-09T06:51:42.966" v="27" actId="1076"/>
        <pc:sldMkLst>
          <pc:docMk/>
          <pc:sldMk cId="2754480510" sldId="256"/>
        </pc:sldMkLst>
        <pc:spChg chg="mod">
          <ac:chgData name="THAM SENG JOE" userId="S::joetham@1utar.my::1d38c209-9751-4873-a290-47b74762c802" providerId="AD" clId="Web-{A3A96FB4-115A-440E-A40E-4EBAD13236DC}" dt="2023-11-09T06:51:42.966" v="27" actId="1076"/>
          <ac:spMkLst>
            <pc:docMk/>
            <pc:sldMk cId="2754480510" sldId="256"/>
            <ac:spMk id="3" creationId="{BFFAC411-70DB-38EE-C75D-1F88FE2AF657}"/>
          </ac:spMkLst>
        </pc:spChg>
        <pc:spChg chg="add mod">
          <ac:chgData name="THAM SENG JOE" userId="S::joetham@1utar.my::1d38c209-9751-4873-a290-47b74762c802" providerId="AD" clId="Web-{A3A96FB4-115A-440E-A40E-4EBAD13236DC}" dt="2023-11-09T06:51:34.481" v="25" actId="1076"/>
          <ac:spMkLst>
            <pc:docMk/>
            <pc:sldMk cId="2754480510" sldId="256"/>
            <ac:spMk id="6" creationId="{9769A24F-7916-E2B8-CBBB-52BC35FF52D2}"/>
          </ac:spMkLst>
        </pc:spChg>
      </pc:sldChg>
      <pc:sldChg chg="delSp">
        <pc:chgData name="THAM SENG JOE" userId="S::joetham@1utar.my::1d38c209-9751-4873-a290-47b74762c802" providerId="AD" clId="Web-{A3A96FB4-115A-440E-A40E-4EBAD13236DC}" dt="2023-11-09T07:33:05.759" v="500"/>
        <pc:sldMkLst>
          <pc:docMk/>
          <pc:sldMk cId="486571604" sldId="257"/>
        </pc:sldMkLst>
        <pc:spChg chg="del">
          <ac:chgData name="THAM SENG JOE" userId="S::joetham@1utar.my::1d38c209-9751-4873-a290-47b74762c802" providerId="AD" clId="Web-{A3A96FB4-115A-440E-A40E-4EBAD13236DC}" dt="2023-11-09T07:33:05.759" v="499"/>
          <ac:spMkLst>
            <pc:docMk/>
            <pc:sldMk cId="486571604" sldId="257"/>
            <ac:spMk id="7" creationId="{DEF951ED-AABA-6527-3228-6AF43C29C081}"/>
          </ac:spMkLst>
        </pc:spChg>
        <pc:picChg chg="del">
          <ac:chgData name="THAM SENG JOE" userId="S::joetham@1utar.my::1d38c209-9751-4873-a290-47b74762c802" providerId="AD" clId="Web-{A3A96FB4-115A-440E-A40E-4EBAD13236DC}" dt="2023-11-09T07:33:05.759" v="500"/>
          <ac:picMkLst>
            <pc:docMk/>
            <pc:sldMk cId="486571604" sldId="257"/>
            <ac:picMk id="4" creationId="{4ABA2EB1-C6F8-16A5-B4FD-CE83D6576CF7}"/>
          </ac:picMkLst>
        </pc:picChg>
      </pc:sldChg>
      <pc:sldChg chg="modSp">
        <pc:chgData name="THAM SENG JOE" userId="S::joetham@1utar.my::1d38c209-9751-4873-a290-47b74762c802" providerId="AD" clId="Web-{A3A96FB4-115A-440E-A40E-4EBAD13236DC}" dt="2023-11-09T08:33:13.832" v="502" actId="20577"/>
        <pc:sldMkLst>
          <pc:docMk/>
          <pc:sldMk cId="3216100501" sldId="258"/>
        </pc:sldMkLst>
        <pc:spChg chg="mod">
          <ac:chgData name="THAM SENG JOE" userId="S::joetham@1utar.my::1d38c209-9751-4873-a290-47b74762c802" providerId="AD" clId="Web-{A3A96FB4-115A-440E-A40E-4EBAD13236DC}" dt="2023-11-09T08:33:13.832" v="502" actId="20577"/>
          <ac:spMkLst>
            <pc:docMk/>
            <pc:sldMk cId="3216100501" sldId="258"/>
            <ac:spMk id="3" creationId="{2B05CCD4-BDBF-4CB8-31A3-5B38B9F38C37}"/>
          </ac:spMkLst>
        </pc:spChg>
      </pc:sldChg>
      <pc:sldChg chg="addSp delSp modSp new mod setBg">
        <pc:chgData name="THAM SENG JOE" userId="S::joetham@1utar.my::1d38c209-9751-4873-a290-47b74762c802" providerId="AD" clId="Web-{A3A96FB4-115A-440E-A40E-4EBAD13236DC}" dt="2023-11-09T07:28:16.123" v="438" actId="20577"/>
        <pc:sldMkLst>
          <pc:docMk/>
          <pc:sldMk cId="2469430321" sldId="260"/>
        </pc:sldMkLst>
        <pc:spChg chg="mod">
          <ac:chgData name="THAM SENG JOE" userId="S::joetham@1utar.my::1d38c209-9751-4873-a290-47b74762c802" providerId="AD" clId="Web-{A3A96FB4-115A-440E-A40E-4EBAD13236DC}" dt="2023-11-09T07:22:16.142" v="272"/>
          <ac:spMkLst>
            <pc:docMk/>
            <pc:sldMk cId="2469430321" sldId="260"/>
            <ac:spMk id="2" creationId="{37E1064A-3F5A-C5DB-2154-CE98F62B4F99}"/>
          </ac:spMkLst>
        </pc:spChg>
        <pc:spChg chg="mod ord">
          <ac:chgData name="THAM SENG JOE" userId="S::joetham@1utar.my::1d38c209-9751-4873-a290-47b74762c802" providerId="AD" clId="Web-{A3A96FB4-115A-440E-A40E-4EBAD13236DC}" dt="2023-11-09T07:28:16.123" v="438" actId="20577"/>
          <ac:spMkLst>
            <pc:docMk/>
            <pc:sldMk cId="2469430321" sldId="260"/>
            <ac:spMk id="3" creationId="{CF2D7E47-DB1F-16F2-601A-69F75B743DB6}"/>
          </ac:spMkLst>
        </pc:spChg>
        <pc:spChg chg="add del">
          <ac:chgData name="THAM SENG JOE" userId="S::joetham@1utar.my::1d38c209-9751-4873-a290-47b74762c802" providerId="AD" clId="Web-{A3A96FB4-115A-440E-A40E-4EBAD13236DC}" dt="2023-11-09T07:03:38.476" v="168"/>
          <ac:spMkLst>
            <pc:docMk/>
            <pc:sldMk cId="2469430321" sldId="260"/>
            <ac:spMk id="9" creationId="{C5176844-69C3-4F79-BE38-EA5BDDF4FEA4}"/>
          </ac:spMkLst>
        </pc:spChg>
        <pc:spChg chg="add del">
          <ac:chgData name="THAM SENG JOE" userId="S::joetham@1utar.my::1d38c209-9751-4873-a290-47b74762c802" providerId="AD" clId="Web-{A3A96FB4-115A-440E-A40E-4EBAD13236DC}" dt="2023-11-09T07:03:38.476" v="168"/>
          <ac:spMkLst>
            <pc:docMk/>
            <pc:sldMk cId="2469430321" sldId="260"/>
            <ac:spMk id="13" creationId="{A101E513-AF74-4E9D-A31F-99664250722D}"/>
          </ac:spMkLst>
        </pc:spChg>
        <pc:spChg chg="add del">
          <ac:chgData name="THAM SENG JOE" userId="S::joetham@1utar.my::1d38c209-9751-4873-a290-47b74762c802" providerId="AD" clId="Web-{A3A96FB4-115A-440E-A40E-4EBAD13236DC}" dt="2023-11-09T07:04:33.619" v="171"/>
          <ac:spMkLst>
            <pc:docMk/>
            <pc:sldMk cId="2469430321" sldId="260"/>
            <ac:spMk id="18" creationId="{C5176844-69C3-4F79-BE38-EA5BDDF4FEA4}"/>
          </ac:spMkLst>
        </pc:spChg>
        <pc:spChg chg="add del">
          <ac:chgData name="THAM SENG JOE" userId="S::joetham@1utar.my::1d38c209-9751-4873-a290-47b74762c802" providerId="AD" clId="Web-{A3A96FB4-115A-440E-A40E-4EBAD13236DC}" dt="2023-11-09T07:04:33.619" v="171"/>
          <ac:spMkLst>
            <pc:docMk/>
            <pc:sldMk cId="2469430321" sldId="260"/>
            <ac:spMk id="22" creationId="{A101E513-AF74-4E9D-A31F-99664250722D}"/>
          </ac:spMkLst>
        </pc:spChg>
        <pc:spChg chg="add del">
          <ac:chgData name="THAM SENG JOE" userId="S::joetham@1utar.my::1d38c209-9751-4873-a290-47b74762c802" providerId="AD" clId="Web-{A3A96FB4-115A-440E-A40E-4EBAD13236DC}" dt="2023-11-09T07:22:16.142" v="272"/>
          <ac:spMkLst>
            <pc:docMk/>
            <pc:sldMk cId="2469430321" sldId="260"/>
            <ac:spMk id="27" creationId="{C5176844-69C3-4F79-BE38-EA5BDDF4FEA4}"/>
          </ac:spMkLst>
        </pc:spChg>
        <pc:spChg chg="add del">
          <ac:chgData name="THAM SENG JOE" userId="S::joetham@1utar.my::1d38c209-9751-4873-a290-47b74762c802" providerId="AD" clId="Web-{A3A96FB4-115A-440E-A40E-4EBAD13236DC}" dt="2023-11-09T07:22:16.142" v="272"/>
          <ac:spMkLst>
            <pc:docMk/>
            <pc:sldMk cId="2469430321" sldId="260"/>
            <ac:spMk id="31" creationId="{A101E513-AF74-4E9D-A31F-99664250722D}"/>
          </ac:spMkLst>
        </pc:spChg>
        <pc:spChg chg="add">
          <ac:chgData name="THAM SENG JOE" userId="S::joetham@1utar.my::1d38c209-9751-4873-a290-47b74762c802" providerId="AD" clId="Web-{A3A96FB4-115A-440E-A40E-4EBAD13236DC}" dt="2023-11-09T07:22:16.142" v="272"/>
          <ac:spMkLst>
            <pc:docMk/>
            <pc:sldMk cId="2469430321" sldId="260"/>
            <ac:spMk id="36" creationId="{C5176844-69C3-4F79-BE38-EA5BDDF4FEA4}"/>
          </ac:spMkLst>
        </pc:spChg>
        <pc:spChg chg="add">
          <ac:chgData name="THAM SENG JOE" userId="S::joetham@1utar.my::1d38c209-9751-4873-a290-47b74762c802" providerId="AD" clId="Web-{A3A96FB4-115A-440E-A40E-4EBAD13236DC}" dt="2023-11-09T07:22:16.142" v="272"/>
          <ac:spMkLst>
            <pc:docMk/>
            <pc:sldMk cId="2469430321" sldId="260"/>
            <ac:spMk id="40" creationId="{A101E513-AF74-4E9D-A31F-99664250722D}"/>
          </ac:spMkLst>
        </pc:spChg>
        <pc:picChg chg="add del mod">
          <ac:chgData name="THAM SENG JOE" userId="S::joetham@1utar.my::1d38c209-9751-4873-a290-47b74762c802" providerId="AD" clId="Web-{A3A96FB4-115A-440E-A40E-4EBAD13236DC}" dt="2023-11-09T07:04:28.572" v="169"/>
          <ac:picMkLst>
            <pc:docMk/>
            <pc:sldMk cId="2469430321" sldId="260"/>
            <ac:picMk id="4" creationId="{DD29B862-BD0E-F59E-0295-0A779CA320C1}"/>
          </ac:picMkLst>
        </pc:picChg>
        <pc:picChg chg="add del">
          <ac:chgData name="THAM SENG JOE" userId="S::joetham@1utar.my::1d38c209-9751-4873-a290-47b74762c802" providerId="AD" clId="Web-{A3A96FB4-115A-440E-A40E-4EBAD13236DC}" dt="2023-11-09T07:03:18.585" v="165"/>
          <ac:picMkLst>
            <pc:docMk/>
            <pc:sldMk cId="2469430321" sldId="260"/>
            <ac:picMk id="5" creationId="{0382DF88-510D-A899-6271-14874CB04183}"/>
          </ac:picMkLst>
        </pc:picChg>
        <pc:picChg chg="add mod ord">
          <ac:chgData name="THAM SENG JOE" userId="S::joetham@1utar.my::1d38c209-9751-4873-a290-47b74762c802" providerId="AD" clId="Web-{A3A96FB4-115A-440E-A40E-4EBAD13236DC}" dt="2023-11-09T07:26:44.933" v="371" actId="1076"/>
          <ac:picMkLst>
            <pc:docMk/>
            <pc:sldMk cId="2469430321" sldId="260"/>
            <ac:picMk id="6" creationId="{6B10C008-14C5-088A-BD2E-82DC2E0BA1C2}"/>
          </ac:picMkLst>
        </pc:picChg>
        <pc:cxnChg chg="add del">
          <ac:chgData name="THAM SENG JOE" userId="S::joetham@1utar.my::1d38c209-9751-4873-a290-47b74762c802" providerId="AD" clId="Web-{A3A96FB4-115A-440E-A40E-4EBAD13236DC}" dt="2023-11-09T07:03:38.476" v="168"/>
          <ac:cxnSpMkLst>
            <pc:docMk/>
            <pc:sldMk cId="2469430321" sldId="260"/>
            <ac:cxnSpMk id="11" creationId="{4D5E13B1-3A31-47C7-8474-7A3DE600680D}"/>
          </ac:cxnSpMkLst>
        </pc:cxnChg>
        <pc:cxnChg chg="add del">
          <ac:chgData name="THAM SENG JOE" userId="S::joetham@1utar.my::1d38c209-9751-4873-a290-47b74762c802" providerId="AD" clId="Web-{A3A96FB4-115A-440E-A40E-4EBAD13236DC}" dt="2023-11-09T07:04:33.619" v="171"/>
          <ac:cxnSpMkLst>
            <pc:docMk/>
            <pc:sldMk cId="2469430321" sldId="260"/>
            <ac:cxnSpMk id="20" creationId="{C1FC086D-39EC-448D-97E7-FF232355AE19}"/>
          </ac:cxnSpMkLst>
        </pc:cxnChg>
        <pc:cxnChg chg="add del">
          <ac:chgData name="THAM SENG JOE" userId="S::joetham@1utar.my::1d38c209-9751-4873-a290-47b74762c802" providerId="AD" clId="Web-{A3A96FB4-115A-440E-A40E-4EBAD13236DC}" dt="2023-11-09T07:22:16.142" v="272"/>
          <ac:cxnSpMkLst>
            <pc:docMk/>
            <pc:sldMk cId="2469430321" sldId="260"/>
            <ac:cxnSpMk id="29" creationId="{C1FC086D-39EC-448D-97E7-FF232355AE19}"/>
          </ac:cxnSpMkLst>
        </pc:cxnChg>
        <pc:cxnChg chg="add">
          <ac:chgData name="THAM SENG JOE" userId="S::joetham@1utar.my::1d38c209-9751-4873-a290-47b74762c802" providerId="AD" clId="Web-{A3A96FB4-115A-440E-A40E-4EBAD13236DC}" dt="2023-11-09T07:22:16.142" v="272"/>
          <ac:cxnSpMkLst>
            <pc:docMk/>
            <pc:sldMk cId="2469430321" sldId="260"/>
            <ac:cxnSpMk id="38" creationId="{33862825-C012-4895-A17E-F3D1F62D89DD}"/>
          </ac:cxnSpMkLst>
        </pc:cxnChg>
      </pc:sldChg>
      <pc:sldChg chg="addSp modSp new mod setBg">
        <pc:chgData name="THAM SENG JOE" userId="S::joetham@1utar.my::1d38c209-9751-4873-a290-47b74762c802" providerId="AD" clId="Web-{A3A96FB4-115A-440E-A40E-4EBAD13236DC}" dt="2023-11-09T07:31:53.944" v="498" actId="20577"/>
        <pc:sldMkLst>
          <pc:docMk/>
          <pc:sldMk cId="3188999493" sldId="261"/>
        </pc:sldMkLst>
        <pc:spChg chg="mod">
          <ac:chgData name="THAM SENG JOE" userId="S::joetham@1utar.my::1d38c209-9751-4873-a290-47b74762c802" providerId="AD" clId="Web-{A3A96FB4-115A-440E-A40E-4EBAD13236DC}" dt="2023-11-09T07:31:35.881" v="496"/>
          <ac:spMkLst>
            <pc:docMk/>
            <pc:sldMk cId="3188999493" sldId="261"/>
            <ac:spMk id="2" creationId="{F65A1667-48D4-3B3C-590F-9B6820D15053}"/>
          </ac:spMkLst>
        </pc:spChg>
        <pc:spChg chg="mod">
          <ac:chgData name="THAM SENG JOE" userId="S::joetham@1utar.my::1d38c209-9751-4873-a290-47b74762c802" providerId="AD" clId="Web-{A3A96FB4-115A-440E-A40E-4EBAD13236DC}" dt="2023-11-09T07:31:53.944" v="498" actId="20577"/>
          <ac:spMkLst>
            <pc:docMk/>
            <pc:sldMk cId="3188999493" sldId="261"/>
            <ac:spMk id="3" creationId="{26F59762-E9B7-DD3A-972D-843457CAB032}"/>
          </ac:spMkLst>
        </pc:spChg>
        <pc:spChg chg="add">
          <ac:chgData name="THAM SENG JOE" userId="S::joetham@1utar.my::1d38c209-9751-4873-a290-47b74762c802" providerId="AD" clId="Web-{A3A96FB4-115A-440E-A40E-4EBAD13236DC}" dt="2023-11-09T07:31:35.881" v="496"/>
          <ac:spMkLst>
            <pc:docMk/>
            <pc:sldMk cId="3188999493" sldId="261"/>
            <ac:spMk id="9" creationId="{C5176844-69C3-4F79-BE38-EA5BDDF4FEA4}"/>
          </ac:spMkLst>
        </pc:spChg>
        <pc:spChg chg="add">
          <ac:chgData name="THAM SENG JOE" userId="S::joetham@1utar.my::1d38c209-9751-4873-a290-47b74762c802" providerId="AD" clId="Web-{A3A96FB4-115A-440E-A40E-4EBAD13236DC}" dt="2023-11-09T07:31:35.881" v="496"/>
          <ac:spMkLst>
            <pc:docMk/>
            <pc:sldMk cId="3188999493" sldId="261"/>
            <ac:spMk id="13" creationId="{A101E513-AF74-4E9D-A31F-99664250722D}"/>
          </ac:spMkLst>
        </pc:spChg>
        <pc:picChg chg="add">
          <ac:chgData name="THAM SENG JOE" userId="S::joetham@1utar.my::1d38c209-9751-4873-a290-47b74762c802" providerId="AD" clId="Web-{A3A96FB4-115A-440E-A40E-4EBAD13236DC}" dt="2023-11-09T07:31:35.881" v="496"/>
          <ac:picMkLst>
            <pc:docMk/>
            <pc:sldMk cId="3188999493" sldId="261"/>
            <ac:picMk id="5" creationId="{E9698EA7-A213-C669-8AA3-EDA75ADF4A83}"/>
          </ac:picMkLst>
        </pc:picChg>
        <pc:cxnChg chg="add">
          <ac:chgData name="THAM SENG JOE" userId="S::joetham@1utar.my::1d38c209-9751-4873-a290-47b74762c802" providerId="AD" clId="Web-{A3A96FB4-115A-440E-A40E-4EBAD13236DC}" dt="2023-11-09T07:31:35.881" v="496"/>
          <ac:cxnSpMkLst>
            <pc:docMk/>
            <pc:sldMk cId="3188999493" sldId="261"/>
            <ac:cxnSpMk id="11" creationId="{AEF97C72-3F89-4F0A-9629-01818B389CF0}"/>
          </ac:cxnSpMkLst>
        </pc:cxnChg>
      </pc:sldChg>
    </pc:docChg>
  </pc:docChgLst>
  <pc:docChgLst>
    <pc:chgData name="THAM SENG JOE" userId="S::joetham@1utar.my::1d38c209-9751-4873-a290-47b74762c802" providerId="AD" clId="Web-{451FF9A9-10CE-4A5D-BC61-E0F9941F72FA}"/>
    <pc:docChg chg="addSld modSld addMainMaster delMainMaster">
      <pc:chgData name="THAM SENG JOE" userId="S::joetham@1utar.my::1d38c209-9751-4873-a290-47b74762c802" providerId="AD" clId="Web-{451FF9A9-10CE-4A5D-BC61-E0F9941F72FA}" dt="2023-11-09T06:24:20.977" v="216" actId="20577"/>
      <pc:docMkLst>
        <pc:docMk/>
      </pc:docMkLst>
      <pc:sldChg chg="addSp modSp mod setBg modClrScheme addAnim chgLayout">
        <pc:chgData name="THAM SENG JOE" userId="S::joetham@1utar.my::1d38c209-9751-4873-a290-47b74762c802" providerId="AD" clId="Web-{451FF9A9-10CE-4A5D-BC61-E0F9941F72FA}" dt="2023-11-09T05:57:25.902" v="9" actId="20577"/>
        <pc:sldMkLst>
          <pc:docMk/>
          <pc:sldMk cId="2754480510" sldId="256"/>
        </pc:sldMkLst>
        <pc:spChg chg="mod ord">
          <ac:chgData name="THAM SENG JOE" userId="S::joetham@1utar.my::1d38c209-9751-4873-a290-47b74762c802" providerId="AD" clId="Web-{451FF9A9-10CE-4A5D-BC61-E0F9941F72FA}" dt="2023-11-09T05:57:25.902" v="9" actId="20577"/>
          <ac:spMkLst>
            <pc:docMk/>
            <pc:sldMk cId="2754480510" sldId="256"/>
            <ac:spMk id="2" creationId="{A0F22637-0982-37E1-814E-CFD870BD84D3}"/>
          </ac:spMkLst>
        </pc:spChg>
        <pc:spChg chg="mod ord">
          <ac:chgData name="THAM SENG JOE" userId="S::joetham@1utar.my::1d38c209-9751-4873-a290-47b74762c802" providerId="AD" clId="Web-{451FF9A9-10CE-4A5D-BC61-E0F9941F72FA}" dt="2023-11-09T05:56:49.855" v="3"/>
          <ac:spMkLst>
            <pc:docMk/>
            <pc:sldMk cId="2754480510" sldId="256"/>
            <ac:spMk id="3" creationId="{BFFAC411-70DB-38EE-C75D-1F88FE2AF657}"/>
          </ac:spMkLst>
        </pc:spChg>
        <pc:spChg chg="add">
          <ac:chgData name="THAM SENG JOE" userId="S::joetham@1utar.my::1d38c209-9751-4873-a290-47b74762c802" providerId="AD" clId="Web-{451FF9A9-10CE-4A5D-BC61-E0F9941F72FA}" dt="2023-11-09T05:56:49.855" v="3"/>
          <ac:spMkLst>
            <pc:docMk/>
            <pc:sldMk cId="2754480510" sldId="256"/>
            <ac:spMk id="9" creationId="{55B419A7-F817-4767-8CCB-FB0E189C4ACD}"/>
          </ac:spMkLst>
        </pc:spChg>
        <pc:spChg chg="add">
          <ac:chgData name="THAM SENG JOE" userId="S::joetham@1utar.my::1d38c209-9751-4873-a290-47b74762c802" providerId="AD" clId="Web-{451FF9A9-10CE-4A5D-BC61-E0F9941F72FA}" dt="2023-11-09T05:56:49.855" v="3"/>
          <ac:spMkLst>
            <pc:docMk/>
            <pc:sldMk cId="2754480510" sldId="256"/>
            <ac:spMk id="13" creationId="{ADA271CD-3011-4A05-B4A3-80F1794684F2}"/>
          </ac:spMkLst>
        </pc:spChg>
        <pc:picChg chg="add">
          <ac:chgData name="THAM SENG JOE" userId="S::joetham@1utar.my::1d38c209-9751-4873-a290-47b74762c802" providerId="AD" clId="Web-{451FF9A9-10CE-4A5D-BC61-E0F9941F72FA}" dt="2023-11-09T05:56:49.855" v="3"/>
          <ac:picMkLst>
            <pc:docMk/>
            <pc:sldMk cId="2754480510" sldId="256"/>
            <ac:picMk id="4" creationId="{9D8E76F4-9DAC-3235-8431-CDAAC81D2A86}"/>
          </ac:picMkLst>
        </pc:picChg>
        <pc:cxnChg chg="add">
          <ac:chgData name="THAM SENG JOE" userId="S::joetham@1utar.my::1d38c209-9751-4873-a290-47b74762c802" providerId="AD" clId="Web-{451FF9A9-10CE-4A5D-BC61-E0F9941F72FA}" dt="2023-11-09T05:56:49.855" v="3"/>
          <ac:cxnSpMkLst>
            <pc:docMk/>
            <pc:sldMk cId="2754480510" sldId="256"/>
            <ac:cxnSpMk id="11" creationId="{E3B95BE3-D5B2-4F38-9A01-17866C9FBA6E}"/>
          </ac:cxnSpMkLst>
        </pc:cxnChg>
      </pc:sldChg>
      <pc:sldChg chg="addSp delSp modSp new">
        <pc:chgData name="THAM SENG JOE" userId="S::joetham@1utar.my::1d38c209-9751-4873-a290-47b74762c802" providerId="AD" clId="Web-{451FF9A9-10CE-4A5D-BC61-E0F9941F72FA}" dt="2023-11-09T06:10:20.157" v="122" actId="1076"/>
        <pc:sldMkLst>
          <pc:docMk/>
          <pc:sldMk cId="486571604" sldId="257"/>
        </pc:sldMkLst>
        <pc:spChg chg="mod">
          <ac:chgData name="THAM SENG JOE" userId="S::joetham@1utar.my::1d38c209-9751-4873-a290-47b74762c802" providerId="AD" clId="Web-{451FF9A9-10CE-4A5D-BC61-E0F9941F72FA}" dt="2023-11-09T06:10:11.595" v="120" actId="1076"/>
          <ac:spMkLst>
            <pc:docMk/>
            <pc:sldMk cId="486571604" sldId="257"/>
            <ac:spMk id="2" creationId="{6CBD1FEF-68E4-EC77-36B3-99EE18F3B1EC}"/>
          </ac:spMkLst>
        </pc:spChg>
        <pc:spChg chg="mod">
          <ac:chgData name="THAM SENG JOE" userId="S::joetham@1utar.my::1d38c209-9751-4873-a290-47b74762c802" providerId="AD" clId="Web-{451FF9A9-10CE-4A5D-BC61-E0F9941F72FA}" dt="2023-11-09T06:10:17.798" v="121" actId="1076"/>
          <ac:spMkLst>
            <pc:docMk/>
            <pc:sldMk cId="486571604" sldId="257"/>
            <ac:spMk id="3" creationId="{1416D713-EFBE-81B2-9993-41093E4F36E6}"/>
          </ac:spMkLst>
        </pc:spChg>
        <pc:spChg chg="add mod">
          <ac:chgData name="THAM SENG JOE" userId="S::joetham@1utar.my::1d38c209-9751-4873-a290-47b74762c802" providerId="AD" clId="Web-{451FF9A9-10CE-4A5D-BC61-E0F9941F72FA}" dt="2023-11-09T06:08:08.232" v="93" actId="20577"/>
          <ac:spMkLst>
            <pc:docMk/>
            <pc:sldMk cId="486571604" sldId="257"/>
            <ac:spMk id="7" creationId="{DEF951ED-AABA-6527-3228-6AF43C29C081}"/>
          </ac:spMkLst>
        </pc:spChg>
        <pc:spChg chg="add mod">
          <ac:chgData name="THAM SENG JOE" userId="S::joetham@1utar.my::1d38c209-9751-4873-a290-47b74762c802" providerId="AD" clId="Web-{451FF9A9-10CE-4A5D-BC61-E0F9941F72FA}" dt="2023-11-09T06:08:36.451" v="104" actId="20577"/>
          <ac:spMkLst>
            <pc:docMk/>
            <pc:sldMk cId="486571604" sldId="257"/>
            <ac:spMk id="8" creationId="{2A4A8375-B9F8-4928-6C13-F7F23F33505A}"/>
          </ac:spMkLst>
        </pc:spChg>
        <pc:spChg chg="add mod">
          <ac:chgData name="THAM SENG JOE" userId="S::joetham@1utar.my::1d38c209-9751-4873-a290-47b74762c802" providerId="AD" clId="Web-{451FF9A9-10CE-4A5D-BC61-E0F9941F72FA}" dt="2023-11-09T06:09:10.734" v="108" actId="20577"/>
          <ac:spMkLst>
            <pc:docMk/>
            <pc:sldMk cId="486571604" sldId="257"/>
            <ac:spMk id="9" creationId="{CA6E96E0-01C6-5576-9443-4FB0E36B4E10}"/>
          </ac:spMkLst>
        </pc:spChg>
        <pc:picChg chg="add mod">
          <ac:chgData name="THAM SENG JOE" userId="S::joetham@1utar.my::1d38c209-9751-4873-a290-47b74762c802" providerId="AD" clId="Web-{451FF9A9-10CE-4A5D-BC61-E0F9941F72FA}" dt="2023-11-09T06:08:11.716" v="94" actId="1076"/>
          <ac:picMkLst>
            <pc:docMk/>
            <pc:sldMk cId="486571604" sldId="257"/>
            <ac:picMk id="4" creationId="{4ABA2EB1-C6F8-16A5-B4FD-CE83D6576CF7}"/>
          </ac:picMkLst>
        </pc:picChg>
        <pc:picChg chg="add mod">
          <ac:chgData name="THAM SENG JOE" userId="S::joetham@1utar.my::1d38c209-9751-4873-a290-47b74762c802" providerId="AD" clId="Web-{451FF9A9-10CE-4A5D-BC61-E0F9941F72FA}" dt="2023-11-09T06:08:31.701" v="101" actId="14100"/>
          <ac:picMkLst>
            <pc:docMk/>
            <pc:sldMk cId="486571604" sldId="257"/>
            <ac:picMk id="5" creationId="{21A2444C-4C77-2DEA-C0BD-D34F476F0F4F}"/>
          </ac:picMkLst>
        </pc:picChg>
        <pc:picChg chg="add del mod">
          <ac:chgData name="THAM SENG JOE" userId="S::joetham@1utar.my::1d38c209-9751-4873-a290-47b74762c802" providerId="AD" clId="Web-{451FF9A9-10CE-4A5D-BC61-E0F9941F72FA}" dt="2023-11-09T06:07:40.341" v="85"/>
          <ac:picMkLst>
            <pc:docMk/>
            <pc:sldMk cId="486571604" sldId="257"/>
            <ac:picMk id="6" creationId="{6DDF1622-B88C-287E-18D2-5F6809AE8CE5}"/>
          </ac:picMkLst>
        </pc:picChg>
        <pc:picChg chg="add mod">
          <ac:chgData name="THAM SENG JOE" userId="S::joetham@1utar.my::1d38c209-9751-4873-a290-47b74762c802" providerId="AD" clId="Web-{451FF9A9-10CE-4A5D-BC61-E0F9941F72FA}" dt="2023-11-09T06:09:22.171" v="112" actId="1076"/>
          <ac:picMkLst>
            <pc:docMk/>
            <pc:sldMk cId="486571604" sldId="257"/>
            <ac:picMk id="10" creationId="{05CD3AB0-2E77-3A0C-EB71-695DE2A82F28}"/>
          </ac:picMkLst>
        </pc:picChg>
        <pc:picChg chg="add mod">
          <ac:chgData name="THAM SENG JOE" userId="S::joetham@1utar.my::1d38c209-9751-4873-a290-47b74762c802" providerId="AD" clId="Web-{451FF9A9-10CE-4A5D-BC61-E0F9941F72FA}" dt="2023-11-09T06:10:20.157" v="122" actId="1076"/>
          <ac:picMkLst>
            <pc:docMk/>
            <pc:sldMk cId="486571604" sldId="257"/>
            <ac:picMk id="11" creationId="{C60BCF67-7075-AE77-CBD5-DBD7B8FB29E8}"/>
          </ac:picMkLst>
        </pc:picChg>
      </pc:sldChg>
      <pc:sldChg chg="addSp modSp new mod setBg">
        <pc:chgData name="THAM SENG JOE" userId="S::joetham@1utar.my::1d38c209-9751-4873-a290-47b74762c802" providerId="AD" clId="Web-{451FF9A9-10CE-4A5D-BC61-E0F9941F72FA}" dt="2023-11-09T06:12:12.051" v="171" actId="1076"/>
        <pc:sldMkLst>
          <pc:docMk/>
          <pc:sldMk cId="3216100501" sldId="258"/>
        </pc:sldMkLst>
        <pc:spChg chg="mod">
          <ac:chgData name="THAM SENG JOE" userId="S::joetham@1utar.my::1d38c209-9751-4873-a290-47b74762c802" providerId="AD" clId="Web-{451FF9A9-10CE-4A5D-BC61-E0F9941F72FA}" dt="2023-11-09T06:12:12.051" v="171" actId="1076"/>
          <ac:spMkLst>
            <pc:docMk/>
            <pc:sldMk cId="3216100501" sldId="258"/>
            <ac:spMk id="2" creationId="{1071F922-3849-8416-FFC6-20A4ADB8F598}"/>
          </ac:spMkLst>
        </pc:spChg>
        <pc:spChg chg="mod">
          <ac:chgData name="THAM SENG JOE" userId="S::joetham@1utar.my::1d38c209-9751-4873-a290-47b74762c802" providerId="AD" clId="Web-{451FF9A9-10CE-4A5D-BC61-E0F9941F72FA}" dt="2023-11-09T06:12:07.316" v="170"/>
          <ac:spMkLst>
            <pc:docMk/>
            <pc:sldMk cId="3216100501" sldId="258"/>
            <ac:spMk id="3" creationId="{2B05CCD4-BDBF-4CB8-31A3-5B38B9F38C37}"/>
          </ac:spMkLst>
        </pc:spChg>
        <pc:spChg chg="add">
          <ac:chgData name="THAM SENG JOE" userId="S::joetham@1utar.my::1d38c209-9751-4873-a290-47b74762c802" providerId="AD" clId="Web-{451FF9A9-10CE-4A5D-BC61-E0F9941F72FA}" dt="2023-11-09T06:12:07.316" v="170"/>
          <ac:spMkLst>
            <pc:docMk/>
            <pc:sldMk cId="3216100501" sldId="258"/>
            <ac:spMk id="9" creationId="{C5176844-69C3-4F79-BE38-EA5BDDF4FEA4}"/>
          </ac:spMkLst>
        </pc:spChg>
        <pc:spChg chg="add">
          <ac:chgData name="THAM SENG JOE" userId="S::joetham@1utar.my::1d38c209-9751-4873-a290-47b74762c802" providerId="AD" clId="Web-{451FF9A9-10CE-4A5D-BC61-E0F9941F72FA}" dt="2023-11-09T06:12:07.316" v="170"/>
          <ac:spMkLst>
            <pc:docMk/>
            <pc:sldMk cId="3216100501" sldId="258"/>
            <ac:spMk id="13" creationId="{A101E513-AF74-4E9D-A31F-99664250722D}"/>
          </ac:spMkLst>
        </pc:spChg>
        <pc:picChg chg="add">
          <ac:chgData name="THAM SENG JOE" userId="S::joetham@1utar.my::1d38c209-9751-4873-a290-47b74762c802" providerId="AD" clId="Web-{451FF9A9-10CE-4A5D-BC61-E0F9941F72FA}" dt="2023-11-09T06:12:07.316" v="170"/>
          <ac:picMkLst>
            <pc:docMk/>
            <pc:sldMk cId="3216100501" sldId="258"/>
            <ac:picMk id="5" creationId="{DFED327E-EE99-C5AB-F035-871E05ED0459}"/>
          </ac:picMkLst>
        </pc:picChg>
        <pc:cxnChg chg="add">
          <ac:chgData name="THAM SENG JOE" userId="S::joetham@1utar.my::1d38c209-9751-4873-a290-47b74762c802" providerId="AD" clId="Web-{451FF9A9-10CE-4A5D-BC61-E0F9941F72FA}" dt="2023-11-09T06:12:07.316" v="170"/>
          <ac:cxnSpMkLst>
            <pc:docMk/>
            <pc:sldMk cId="3216100501" sldId="258"/>
            <ac:cxnSpMk id="11" creationId="{C1FC086D-39EC-448D-97E7-FF232355AE19}"/>
          </ac:cxnSpMkLst>
        </pc:cxnChg>
      </pc:sldChg>
      <pc:sldChg chg="addSp modSp new mod setBg">
        <pc:chgData name="THAM SENG JOE" userId="S::joetham@1utar.my::1d38c209-9751-4873-a290-47b74762c802" providerId="AD" clId="Web-{451FF9A9-10CE-4A5D-BC61-E0F9941F72FA}" dt="2023-11-09T06:24:20.977" v="216" actId="20577"/>
        <pc:sldMkLst>
          <pc:docMk/>
          <pc:sldMk cId="2290002205" sldId="259"/>
        </pc:sldMkLst>
        <pc:spChg chg="mod">
          <ac:chgData name="THAM SENG JOE" userId="S::joetham@1utar.my::1d38c209-9751-4873-a290-47b74762c802" providerId="AD" clId="Web-{451FF9A9-10CE-4A5D-BC61-E0F9941F72FA}" dt="2023-11-09T06:14:34.602" v="176"/>
          <ac:spMkLst>
            <pc:docMk/>
            <pc:sldMk cId="2290002205" sldId="259"/>
            <ac:spMk id="2" creationId="{390923A9-56D2-6ADC-805F-76043874E553}"/>
          </ac:spMkLst>
        </pc:spChg>
        <pc:spChg chg="mod">
          <ac:chgData name="THAM SENG JOE" userId="S::joetham@1utar.my::1d38c209-9751-4873-a290-47b74762c802" providerId="AD" clId="Web-{451FF9A9-10CE-4A5D-BC61-E0F9941F72FA}" dt="2023-11-09T06:24:20.977" v="216" actId="20577"/>
          <ac:spMkLst>
            <pc:docMk/>
            <pc:sldMk cId="2290002205" sldId="259"/>
            <ac:spMk id="3" creationId="{61AB2C2F-B044-20F1-CE93-316E8FBED696}"/>
          </ac:spMkLst>
        </pc:spChg>
        <pc:spChg chg="add">
          <ac:chgData name="THAM SENG JOE" userId="S::joetham@1utar.my::1d38c209-9751-4873-a290-47b74762c802" providerId="AD" clId="Web-{451FF9A9-10CE-4A5D-BC61-E0F9941F72FA}" dt="2023-11-09T06:14:34.602" v="176"/>
          <ac:spMkLst>
            <pc:docMk/>
            <pc:sldMk cId="2290002205" sldId="259"/>
            <ac:spMk id="8" creationId="{C5176844-69C3-4F79-BE38-EA5BDDF4FEA4}"/>
          </ac:spMkLst>
        </pc:spChg>
        <pc:spChg chg="add">
          <ac:chgData name="THAM SENG JOE" userId="S::joetham@1utar.my::1d38c209-9751-4873-a290-47b74762c802" providerId="AD" clId="Web-{451FF9A9-10CE-4A5D-BC61-E0F9941F72FA}" dt="2023-11-09T06:14:34.602" v="176"/>
          <ac:spMkLst>
            <pc:docMk/>
            <pc:sldMk cId="2290002205" sldId="259"/>
            <ac:spMk id="12" creationId="{A101E513-AF74-4E9D-A31F-99664250722D}"/>
          </ac:spMkLst>
        </pc:spChg>
        <pc:cxnChg chg="add">
          <ac:chgData name="THAM SENG JOE" userId="S::joetham@1utar.my::1d38c209-9751-4873-a290-47b74762c802" providerId="AD" clId="Web-{451FF9A9-10CE-4A5D-BC61-E0F9941F72FA}" dt="2023-11-09T06:14:34.602" v="176"/>
          <ac:cxnSpMkLst>
            <pc:docMk/>
            <pc:sldMk cId="2290002205" sldId="259"/>
            <ac:cxnSpMk id="10" creationId="{33862825-C012-4895-A17E-F3D1F62D89DD}"/>
          </ac:cxnSpMkLst>
        </pc:cxnChg>
      </pc:sldChg>
      <pc:sldMasterChg chg="del delSldLayout">
        <pc:chgData name="THAM SENG JOE" userId="S::joetham@1utar.my::1d38c209-9751-4873-a290-47b74762c802" providerId="AD" clId="Web-{451FF9A9-10CE-4A5D-BC61-E0F9941F72FA}" dt="2023-11-09T05:56:31.338" v="0"/>
        <pc:sldMasterMkLst>
          <pc:docMk/>
          <pc:sldMasterMk cId="1754212763" sldId="2147483648"/>
        </pc:sldMasterMkLst>
        <pc:sldLayoutChg chg="del">
          <pc:chgData name="THAM SENG JOE" userId="S::joetham@1utar.my::1d38c209-9751-4873-a290-47b74762c802" providerId="AD" clId="Web-{451FF9A9-10CE-4A5D-BC61-E0F9941F72FA}" dt="2023-11-09T05:56:31.338" v="0"/>
          <pc:sldLayoutMkLst>
            <pc:docMk/>
            <pc:sldMasterMk cId="1754212763" sldId="2147483648"/>
            <pc:sldLayoutMk cId="816775409" sldId="2147483649"/>
          </pc:sldLayoutMkLst>
        </pc:sldLayoutChg>
        <pc:sldLayoutChg chg="del">
          <pc:chgData name="THAM SENG JOE" userId="S::joetham@1utar.my::1d38c209-9751-4873-a290-47b74762c802" providerId="AD" clId="Web-{451FF9A9-10CE-4A5D-BC61-E0F9941F72FA}" dt="2023-11-09T05:56:31.338" v="0"/>
          <pc:sldLayoutMkLst>
            <pc:docMk/>
            <pc:sldMasterMk cId="1754212763" sldId="2147483648"/>
            <pc:sldLayoutMk cId="40507775" sldId="2147483650"/>
          </pc:sldLayoutMkLst>
        </pc:sldLayoutChg>
        <pc:sldLayoutChg chg="del">
          <pc:chgData name="THAM SENG JOE" userId="S::joetham@1utar.my::1d38c209-9751-4873-a290-47b74762c802" providerId="AD" clId="Web-{451FF9A9-10CE-4A5D-BC61-E0F9941F72FA}" dt="2023-11-09T05:56:31.338" v="0"/>
          <pc:sldLayoutMkLst>
            <pc:docMk/>
            <pc:sldMasterMk cId="1754212763" sldId="2147483648"/>
            <pc:sldLayoutMk cId="1502723817" sldId="2147483651"/>
          </pc:sldLayoutMkLst>
        </pc:sldLayoutChg>
        <pc:sldLayoutChg chg="del">
          <pc:chgData name="THAM SENG JOE" userId="S::joetham@1utar.my::1d38c209-9751-4873-a290-47b74762c802" providerId="AD" clId="Web-{451FF9A9-10CE-4A5D-BC61-E0F9941F72FA}" dt="2023-11-09T05:56:31.338" v="0"/>
          <pc:sldLayoutMkLst>
            <pc:docMk/>
            <pc:sldMasterMk cId="1754212763" sldId="2147483648"/>
            <pc:sldLayoutMk cId="3636325451" sldId="2147483652"/>
          </pc:sldLayoutMkLst>
        </pc:sldLayoutChg>
        <pc:sldLayoutChg chg="del">
          <pc:chgData name="THAM SENG JOE" userId="S::joetham@1utar.my::1d38c209-9751-4873-a290-47b74762c802" providerId="AD" clId="Web-{451FF9A9-10CE-4A5D-BC61-E0F9941F72FA}" dt="2023-11-09T05:56:31.338" v="0"/>
          <pc:sldLayoutMkLst>
            <pc:docMk/>
            <pc:sldMasterMk cId="1754212763" sldId="2147483648"/>
            <pc:sldLayoutMk cId="3135289484" sldId="2147483653"/>
          </pc:sldLayoutMkLst>
        </pc:sldLayoutChg>
        <pc:sldLayoutChg chg="del">
          <pc:chgData name="THAM SENG JOE" userId="S::joetham@1utar.my::1d38c209-9751-4873-a290-47b74762c802" providerId="AD" clId="Web-{451FF9A9-10CE-4A5D-BC61-E0F9941F72FA}" dt="2023-11-09T05:56:31.338" v="0"/>
          <pc:sldLayoutMkLst>
            <pc:docMk/>
            <pc:sldMasterMk cId="1754212763" sldId="2147483648"/>
            <pc:sldLayoutMk cId="3347426223" sldId="2147483654"/>
          </pc:sldLayoutMkLst>
        </pc:sldLayoutChg>
        <pc:sldLayoutChg chg="del">
          <pc:chgData name="THAM SENG JOE" userId="S::joetham@1utar.my::1d38c209-9751-4873-a290-47b74762c802" providerId="AD" clId="Web-{451FF9A9-10CE-4A5D-BC61-E0F9941F72FA}" dt="2023-11-09T05:56:31.338" v="0"/>
          <pc:sldLayoutMkLst>
            <pc:docMk/>
            <pc:sldMasterMk cId="1754212763" sldId="2147483648"/>
            <pc:sldLayoutMk cId="948270798" sldId="2147483655"/>
          </pc:sldLayoutMkLst>
        </pc:sldLayoutChg>
        <pc:sldLayoutChg chg="del">
          <pc:chgData name="THAM SENG JOE" userId="S::joetham@1utar.my::1d38c209-9751-4873-a290-47b74762c802" providerId="AD" clId="Web-{451FF9A9-10CE-4A5D-BC61-E0F9941F72FA}" dt="2023-11-09T05:56:31.338" v="0"/>
          <pc:sldLayoutMkLst>
            <pc:docMk/>
            <pc:sldMasterMk cId="1754212763" sldId="2147483648"/>
            <pc:sldLayoutMk cId="3236428217" sldId="2147483656"/>
          </pc:sldLayoutMkLst>
        </pc:sldLayoutChg>
        <pc:sldLayoutChg chg="del">
          <pc:chgData name="THAM SENG JOE" userId="S::joetham@1utar.my::1d38c209-9751-4873-a290-47b74762c802" providerId="AD" clId="Web-{451FF9A9-10CE-4A5D-BC61-E0F9941F72FA}" dt="2023-11-09T05:56:31.338" v="0"/>
          <pc:sldLayoutMkLst>
            <pc:docMk/>
            <pc:sldMasterMk cId="1754212763" sldId="2147483648"/>
            <pc:sldLayoutMk cId="2877482580" sldId="2147483657"/>
          </pc:sldLayoutMkLst>
        </pc:sldLayoutChg>
        <pc:sldLayoutChg chg="del">
          <pc:chgData name="THAM SENG JOE" userId="S::joetham@1utar.my::1d38c209-9751-4873-a290-47b74762c802" providerId="AD" clId="Web-{451FF9A9-10CE-4A5D-BC61-E0F9941F72FA}" dt="2023-11-09T05:56:31.338" v="0"/>
          <pc:sldLayoutMkLst>
            <pc:docMk/>
            <pc:sldMasterMk cId="1754212763" sldId="2147483648"/>
            <pc:sldLayoutMk cId="2540118904" sldId="2147483658"/>
          </pc:sldLayoutMkLst>
        </pc:sldLayoutChg>
        <pc:sldLayoutChg chg="del">
          <pc:chgData name="THAM SENG JOE" userId="S::joetham@1utar.my::1d38c209-9751-4873-a290-47b74762c802" providerId="AD" clId="Web-{451FF9A9-10CE-4A5D-BC61-E0F9941F72FA}" dt="2023-11-09T05:56:31.338" v="0"/>
          <pc:sldLayoutMkLst>
            <pc:docMk/>
            <pc:sldMasterMk cId="1754212763" sldId="2147483648"/>
            <pc:sldLayoutMk cId="1412880843" sldId="2147483659"/>
          </pc:sldLayoutMkLst>
        </pc:sldLayoutChg>
      </pc:sldMasterChg>
      <pc:sldMasterChg chg="add del addSldLayout delSldLayout modSldLayout">
        <pc:chgData name="THAM SENG JOE" userId="S::joetham@1utar.my::1d38c209-9751-4873-a290-47b74762c802" providerId="AD" clId="Web-{451FF9A9-10CE-4A5D-BC61-E0F9941F72FA}" dt="2023-11-09T05:56:49.855" v="3"/>
        <pc:sldMasterMkLst>
          <pc:docMk/>
          <pc:sldMasterMk cId="861773113" sldId="2147483660"/>
        </pc:sldMasterMkLst>
        <pc:sldLayoutChg chg="add del mod replId">
          <pc:chgData name="THAM SENG JOE" userId="S::joetham@1utar.my::1d38c209-9751-4873-a290-47b74762c802" providerId="AD" clId="Web-{451FF9A9-10CE-4A5D-BC61-E0F9941F72FA}" dt="2023-11-09T05:56:49.855" v="3"/>
          <pc:sldLayoutMkLst>
            <pc:docMk/>
            <pc:sldMasterMk cId="861773113" sldId="2147483660"/>
            <pc:sldLayoutMk cId="1165348172" sldId="2147483661"/>
          </pc:sldLayoutMkLst>
        </pc:sldLayoutChg>
        <pc:sldLayoutChg chg="add del mod replId">
          <pc:chgData name="THAM SENG JOE" userId="S::joetham@1utar.my::1d38c209-9751-4873-a290-47b74762c802" providerId="AD" clId="Web-{451FF9A9-10CE-4A5D-BC61-E0F9941F72FA}" dt="2023-11-09T05:56:49.855" v="3"/>
          <pc:sldLayoutMkLst>
            <pc:docMk/>
            <pc:sldMasterMk cId="861773113" sldId="2147483660"/>
            <pc:sldLayoutMk cId="4271064958" sldId="2147483662"/>
          </pc:sldLayoutMkLst>
        </pc:sldLayoutChg>
        <pc:sldLayoutChg chg="add del mod replId">
          <pc:chgData name="THAM SENG JOE" userId="S::joetham@1utar.my::1d38c209-9751-4873-a290-47b74762c802" providerId="AD" clId="Web-{451FF9A9-10CE-4A5D-BC61-E0F9941F72FA}" dt="2023-11-09T05:56:49.855" v="3"/>
          <pc:sldLayoutMkLst>
            <pc:docMk/>
            <pc:sldMasterMk cId="861773113" sldId="2147483660"/>
            <pc:sldLayoutMk cId="2447395429" sldId="2147483663"/>
          </pc:sldLayoutMkLst>
        </pc:sldLayoutChg>
        <pc:sldLayoutChg chg="add del mod replId">
          <pc:chgData name="THAM SENG JOE" userId="S::joetham@1utar.my::1d38c209-9751-4873-a290-47b74762c802" providerId="AD" clId="Web-{451FF9A9-10CE-4A5D-BC61-E0F9941F72FA}" dt="2023-11-09T05:56:49.855" v="3"/>
          <pc:sldLayoutMkLst>
            <pc:docMk/>
            <pc:sldMasterMk cId="861773113" sldId="2147483660"/>
            <pc:sldLayoutMk cId="3783810899" sldId="2147483664"/>
          </pc:sldLayoutMkLst>
        </pc:sldLayoutChg>
        <pc:sldLayoutChg chg="add del mod replId">
          <pc:chgData name="THAM SENG JOE" userId="S::joetham@1utar.my::1d38c209-9751-4873-a290-47b74762c802" providerId="AD" clId="Web-{451FF9A9-10CE-4A5D-BC61-E0F9941F72FA}" dt="2023-11-09T05:56:49.855" v="3"/>
          <pc:sldLayoutMkLst>
            <pc:docMk/>
            <pc:sldMasterMk cId="861773113" sldId="2147483660"/>
            <pc:sldLayoutMk cId="4124588405" sldId="2147483665"/>
          </pc:sldLayoutMkLst>
        </pc:sldLayoutChg>
        <pc:sldLayoutChg chg="add del mod replId">
          <pc:chgData name="THAM SENG JOE" userId="S::joetham@1utar.my::1d38c209-9751-4873-a290-47b74762c802" providerId="AD" clId="Web-{451FF9A9-10CE-4A5D-BC61-E0F9941F72FA}" dt="2023-11-09T05:56:49.855" v="3"/>
          <pc:sldLayoutMkLst>
            <pc:docMk/>
            <pc:sldMasterMk cId="861773113" sldId="2147483660"/>
            <pc:sldLayoutMk cId="3640072973" sldId="2147483666"/>
          </pc:sldLayoutMkLst>
        </pc:sldLayoutChg>
        <pc:sldLayoutChg chg="add del mod replId">
          <pc:chgData name="THAM SENG JOE" userId="S::joetham@1utar.my::1d38c209-9751-4873-a290-47b74762c802" providerId="AD" clId="Web-{451FF9A9-10CE-4A5D-BC61-E0F9941F72FA}" dt="2023-11-09T05:56:49.855" v="3"/>
          <pc:sldLayoutMkLst>
            <pc:docMk/>
            <pc:sldMasterMk cId="861773113" sldId="2147483660"/>
            <pc:sldLayoutMk cId="1274324324" sldId="2147483667"/>
          </pc:sldLayoutMkLst>
        </pc:sldLayoutChg>
        <pc:sldLayoutChg chg="add del mod replId">
          <pc:chgData name="THAM SENG JOE" userId="S::joetham@1utar.my::1d38c209-9751-4873-a290-47b74762c802" providerId="AD" clId="Web-{451FF9A9-10CE-4A5D-BC61-E0F9941F72FA}" dt="2023-11-09T05:56:49.855" v="3"/>
          <pc:sldLayoutMkLst>
            <pc:docMk/>
            <pc:sldMasterMk cId="861773113" sldId="2147483660"/>
            <pc:sldLayoutMk cId="2219348356" sldId="2147483668"/>
          </pc:sldLayoutMkLst>
        </pc:sldLayoutChg>
        <pc:sldLayoutChg chg="add del mod replId">
          <pc:chgData name="THAM SENG JOE" userId="S::joetham@1utar.my::1d38c209-9751-4873-a290-47b74762c802" providerId="AD" clId="Web-{451FF9A9-10CE-4A5D-BC61-E0F9941F72FA}" dt="2023-11-09T05:56:49.855" v="3"/>
          <pc:sldLayoutMkLst>
            <pc:docMk/>
            <pc:sldMasterMk cId="861773113" sldId="2147483660"/>
            <pc:sldLayoutMk cId="1118906048" sldId="2147483669"/>
          </pc:sldLayoutMkLst>
        </pc:sldLayoutChg>
        <pc:sldLayoutChg chg="add del mod replId">
          <pc:chgData name="THAM SENG JOE" userId="S::joetham@1utar.my::1d38c209-9751-4873-a290-47b74762c802" providerId="AD" clId="Web-{451FF9A9-10CE-4A5D-BC61-E0F9941F72FA}" dt="2023-11-09T05:56:49.855" v="3"/>
          <pc:sldLayoutMkLst>
            <pc:docMk/>
            <pc:sldMasterMk cId="861773113" sldId="2147483660"/>
            <pc:sldLayoutMk cId="1605180475" sldId="2147483670"/>
          </pc:sldLayoutMkLst>
        </pc:sldLayoutChg>
        <pc:sldLayoutChg chg="add del mod replId">
          <pc:chgData name="THAM SENG JOE" userId="S::joetham@1utar.my::1d38c209-9751-4873-a290-47b74762c802" providerId="AD" clId="Web-{451FF9A9-10CE-4A5D-BC61-E0F9941F72FA}" dt="2023-11-09T05:56:49.855" v="3"/>
          <pc:sldLayoutMkLst>
            <pc:docMk/>
            <pc:sldMasterMk cId="861773113" sldId="2147483660"/>
            <pc:sldLayoutMk cId="133555250" sldId="2147483671"/>
          </pc:sldLayoutMkLst>
        </pc:sldLayoutChg>
      </pc:sldMasterChg>
      <pc:sldMasterChg chg="add addSldLayout">
        <pc:chgData name="THAM SENG JOE" userId="S::joetham@1utar.my::1d38c209-9751-4873-a290-47b74762c802" providerId="AD" clId="Web-{451FF9A9-10CE-4A5D-BC61-E0F9941F72FA}" dt="2023-11-09T05:56:49.855" v="3"/>
        <pc:sldMasterMkLst>
          <pc:docMk/>
          <pc:sldMasterMk cId="2230420687" sldId="2147483685"/>
        </pc:sldMasterMkLst>
        <pc:sldLayoutChg chg="add">
          <pc:chgData name="THAM SENG JOE" userId="S::joetham@1utar.my::1d38c209-9751-4873-a290-47b74762c802" providerId="AD" clId="Web-{451FF9A9-10CE-4A5D-BC61-E0F9941F72FA}" dt="2023-11-09T05:56:49.855" v="3"/>
          <pc:sldLayoutMkLst>
            <pc:docMk/>
            <pc:sldMasterMk cId="2230420687" sldId="2147483685"/>
            <pc:sldLayoutMk cId="2944185988" sldId="2147483674"/>
          </pc:sldLayoutMkLst>
        </pc:sldLayoutChg>
        <pc:sldLayoutChg chg="add">
          <pc:chgData name="THAM SENG JOE" userId="S::joetham@1utar.my::1d38c209-9751-4873-a290-47b74762c802" providerId="AD" clId="Web-{451FF9A9-10CE-4A5D-BC61-E0F9941F72FA}" dt="2023-11-09T05:56:49.855" v="3"/>
          <pc:sldLayoutMkLst>
            <pc:docMk/>
            <pc:sldMasterMk cId="2230420687" sldId="2147483685"/>
            <pc:sldLayoutMk cId="3840555375" sldId="2147483675"/>
          </pc:sldLayoutMkLst>
        </pc:sldLayoutChg>
        <pc:sldLayoutChg chg="add">
          <pc:chgData name="THAM SENG JOE" userId="S::joetham@1utar.my::1d38c209-9751-4873-a290-47b74762c802" providerId="AD" clId="Web-{451FF9A9-10CE-4A5D-BC61-E0F9941F72FA}" dt="2023-11-09T05:56:49.855" v="3"/>
          <pc:sldLayoutMkLst>
            <pc:docMk/>
            <pc:sldMasterMk cId="2230420687" sldId="2147483685"/>
            <pc:sldLayoutMk cId="2432148990" sldId="2147483676"/>
          </pc:sldLayoutMkLst>
        </pc:sldLayoutChg>
        <pc:sldLayoutChg chg="add">
          <pc:chgData name="THAM SENG JOE" userId="S::joetham@1utar.my::1d38c209-9751-4873-a290-47b74762c802" providerId="AD" clId="Web-{451FF9A9-10CE-4A5D-BC61-E0F9941F72FA}" dt="2023-11-09T05:56:49.855" v="3"/>
          <pc:sldLayoutMkLst>
            <pc:docMk/>
            <pc:sldMasterMk cId="2230420687" sldId="2147483685"/>
            <pc:sldLayoutMk cId="2569631979" sldId="2147483677"/>
          </pc:sldLayoutMkLst>
        </pc:sldLayoutChg>
        <pc:sldLayoutChg chg="add">
          <pc:chgData name="THAM SENG JOE" userId="S::joetham@1utar.my::1d38c209-9751-4873-a290-47b74762c802" providerId="AD" clId="Web-{451FF9A9-10CE-4A5D-BC61-E0F9941F72FA}" dt="2023-11-09T05:56:49.855" v="3"/>
          <pc:sldLayoutMkLst>
            <pc:docMk/>
            <pc:sldMasterMk cId="2230420687" sldId="2147483685"/>
            <pc:sldLayoutMk cId="3479018612" sldId="2147483678"/>
          </pc:sldLayoutMkLst>
        </pc:sldLayoutChg>
        <pc:sldLayoutChg chg="add">
          <pc:chgData name="THAM SENG JOE" userId="S::joetham@1utar.my::1d38c209-9751-4873-a290-47b74762c802" providerId="AD" clId="Web-{451FF9A9-10CE-4A5D-BC61-E0F9941F72FA}" dt="2023-11-09T05:56:49.855" v="3"/>
          <pc:sldLayoutMkLst>
            <pc:docMk/>
            <pc:sldMasterMk cId="2230420687" sldId="2147483685"/>
            <pc:sldLayoutMk cId="237214152" sldId="2147483679"/>
          </pc:sldLayoutMkLst>
        </pc:sldLayoutChg>
        <pc:sldLayoutChg chg="add">
          <pc:chgData name="THAM SENG JOE" userId="S::joetham@1utar.my::1d38c209-9751-4873-a290-47b74762c802" providerId="AD" clId="Web-{451FF9A9-10CE-4A5D-BC61-E0F9941F72FA}" dt="2023-11-09T05:56:49.855" v="3"/>
          <pc:sldLayoutMkLst>
            <pc:docMk/>
            <pc:sldMasterMk cId="2230420687" sldId="2147483685"/>
            <pc:sldLayoutMk cId="3215156156" sldId="2147483680"/>
          </pc:sldLayoutMkLst>
        </pc:sldLayoutChg>
        <pc:sldLayoutChg chg="add">
          <pc:chgData name="THAM SENG JOE" userId="S::joetham@1utar.my::1d38c209-9751-4873-a290-47b74762c802" providerId="AD" clId="Web-{451FF9A9-10CE-4A5D-BC61-E0F9941F72FA}" dt="2023-11-09T05:56:49.855" v="3"/>
          <pc:sldLayoutMkLst>
            <pc:docMk/>
            <pc:sldMasterMk cId="2230420687" sldId="2147483685"/>
            <pc:sldLayoutMk cId="3392707190" sldId="2147483681"/>
          </pc:sldLayoutMkLst>
        </pc:sldLayoutChg>
        <pc:sldLayoutChg chg="add">
          <pc:chgData name="THAM SENG JOE" userId="S::joetham@1utar.my::1d38c209-9751-4873-a290-47b74762c802" providerId="AD" clId="Web-{451FF9A9-10CE-4A5D-BC61-E0F9941F72FA}" dt="2023-11-09T05:56:49.855" v="3"/>
          <pc:sldLayoutMkLst>
            <pc:docMk/>
            <pc:sldMasterMk cId="2230420687" sldId="2147483685"/>
            <pc:sldLayoutMk cId="1398842144" sldId="2147483682"/>
          </pc:sldLayoutMkLst>
        </pc:sldLayoutChg>
        <pc:sldLayoutChg chg="add">
          <pc:chgData name="THAM SENG JOE" userId="S::joetham@1utar.my::1d38c209-9751-4873-a290-47b74762c802" providerId="AD" clId="Web-{451FF9A9-10CE-4A5D-BC61-E0F9941F72FA}" dt="2023-11-09T05:56:49.855" v="3"/>
          <pc:sldLayoutMkLst>
            <pc:docMk/>
            <pc:sldMasterMk cId="2230420687" sldId="2147483685"/>
            <pc:sldLayoutMk cId="2715153660" sldId="2147483683"/>
          </pc:sldLayoutMkLst>
        </pc:sldLayoutChg>
        <pc:sldLayoutChg chg="add">
          <pc:chgData name="THAM SENG JOE" userId="S::joetham@1utar.my::1d38c209-9751-4873-a290-47b74762c802" providerId="AD" clId="Web-{451FF9A9-10CE-4A5D-BC61-E0F9941F72FA}" dt="2023-11-09T05:56:49.855" v="3"/>
          <pc:sldLayoutMkLst>
            <pc:docMk/>
            <pc:sldMasterMk cId="2230420687" sldId="2147483685"/>
            <pc:sldLayoutMk cId="797043320" sldId="2147483684"/>
          </pc:sldLayoutMkLst>
        </pc:sldLayoutChg>
      </pc:sldMasterChg>
    </pc:docChg>
  </pc:docChgLst>
  <pc:docChgLst>
    <pc:chgData name="ONG HON LIN" userId="S::jason07110731@1utar.my::79a9409d-8fea-4a31-9694-d8a2b0c7bdb5" providerId="AD" clId="Web-{B856D94A-B7C8-42D8-AD1B-32CCA7840552}"/>
    <pc:docChg chg="addSld modSld">
      <pc:chgData name="ONG HON LIN" userId="S::jason07110731@1utar.my::79a9409d-8fea-4a31-9694-d8a2b0c7bdb5" providerId="AD" clId="Web-{B856D94A-B7C8-42D8-AD1B-32CCA7840552}" dt="2023-11-09T09:13:49.360" v="41" actId="1076"/>
      <pc:docMkLst>
        <pc:docMk/>
      </pc:docMkLst>
      <pc:sldChg chg="addSp delSp modSp new mod setBg setClrOvrMap">
        <pc:chgData name="ONG HON LIN" userId="S::jason07110731@1utar.my::79a9409d-8fea-4a31-9694-d8a2b0c7bdb5" providerId="AD" clId="Web-{B856D94A-B7C8-42D8-AD1B-32CCA7840552}" dt="2023-11-09T09:13:49.360" v="41" actId="1076"/>
        <pc:sldMkLst>
          <pc:docMk/>
          <pc:sldMk cId="3065670790" sldId="263"/>
        </pc:sldMkLst>
        <pc:spChg chg="mod">
          <ac:chgData name="ONG HON LIN" userId="S::jason07110731@1utar.my::79a9409d-8fea-4a31-9694-d8a2b0c7bdb5" providerId="AD" clId="Web-{B856D94A-B7C8-42D8-AD1B-32CCA7840552}" dt="2023-11-09T09:13:49.360" v="41" actId="1076"/>
          <ac:spMkLst>
            <pc:docMk/>
            <pc:sldMk cId="3065670790" sldId="263"/>
            <ac:spMk id="2" creationId="{81768232-DD67-C9C6-0441-F8ECFF8C5423}"/>
          </ac:spMkLst>
        </pc:spChg>
        <pc:spChg chg="del">
          <ac:chgData name="ONG HON LIN" userId="S::jason07110731@1utar.my::79a9409d-8fea-4a31-9694-d8a2b0c7bdb5" providerId="AD" clId="Web-{B856D94A-B7C8-42D8-AD1B-32CCA7840552}" dt="2023-11-09T09:12:18.154" v="31"/>
          <ac:spMkLst>
            <pc:docMk/>
            <pc:sldMk cId="3065670790" sldId="263"/>
            <ac:spMk id="3" creationId="{9A8A8D5D-CD16-69F6-7079-15F5A94FA762}"/>
          </ac:spMkLst>
        </pc:spChg>
        <pc:spChg chg="add del">
          <ac:chgData name="ONG HON LIN" userId="S::jason07110731@1utar.my::79a9409d-8fea-4a31-9694-d8a2b0c7bdb5" providerId="AD" clId="Web-{B856D94A-B7C8-42D8-AD1B-32CCA7840552}" dt="2023-11-09T09:13:25.922" v="40"/>
          <ac:spMkLst>
            <pc:docMk/>
            <pc:sldMk cId="3065670790" sldId="263"/>
            <ac:spMk id="8" creationId="{29D18D93-8F98-B0BF-4B4E-B5A93E5038B8}"/>
          </ac:spMkLst>
        </pc:spChg>
        <pc:spChg chg="add">
          <ac:chgData name="ONG HON LIN" userId="S::jason07110731@1utar.my::79a9409d-8fea-4a31-9694-d8a2b0c7bdb5" providerId="AD" clId="Web-{B856D94A-B7C8-42D8-AD1B-32CCA7840552}" dt="2023-11-09T09:13:17.531" v="39"/>
          <ac:spMkLst>
            <pc:docMk/>
            <pc:sldMk cId="3065670790" sldId="263"/>
            <ac:spMk id="11" creationId="{C5176844-69C3-4F79-BE38-EA5BDDF4FEA4}"/>
          </ac:spMkLst>
        </pc:spChg>
        <pc:spChg chg="add">
          <ac:chgData name="ONG HON LIN" userId="S::jason07110731@1utar.my::79a9409d-8fea-4a31-9694-d8a2b0c7bdb5" providerId="AD" clId="Web-{B856D94A-B7C8-42D8-AD1B-32CCA7840552}" dt="2023-11-09T09:13:17.531" v="39"/>
          <ac:spMkLst>
            <pc:docMk/>
            <pc:sldMk cId="3065670790" sldId="263"/>
            <ac:spMk id="15" creationId="{A101E513-AF74-4E9D-A31F-99664250722D}"/>
          </ac:spMkLst>
        </pc:spChg>
        <pc:picChg chg="add mod ord">
          <ac:chgData name="ONG HON LIN" userId="S::jason07110731@1utar.my::79a9409d-8fea-4a31-9694-d8a2b0c7bdb5" providerId="AD" clId="Web-{B856D94A-B7C8-42D8-AD1B-32CCA7840552}" dt="2023-11-09T09:13:17.531" v="39"/>
          <ac:picMkLst>
            <pc:docMk/>
            <pc:sldMk cId="3065670790" sldId="263"/>
            <ac:picMk id="4" creationId="{45ACC2DD-5DAB-6BAF-4713-32614E296D50}"/>
          </ac:picMkLst>
        </pc:picChg>
        <pc:cxnChg chg="add">
          <ac:chgData name="ONG HON LIN" userId="S::jason07110731@1utar.my::79a9409d-8fea-4a31-9694-d8a2b0c7bdb5" providerId="AD" clId="Web-{B856D94A-B7C8-42D8-AD1B-32CCA7840552}" dt="2023-11-09T09:13:17.531" v="39"/>
          <ac:cxnSpMkLst>
            <pc:docMk/>
            <pc:sldMk cId="3065670790" sldId="263"/>
            <ac:cxnSpMk id="13" creationId="{61A0812C-8DCE-4CA2-904B-A5A5C12CA4F3}"/>
          </ac:cxnSpMkLst>
        </pc:cxnChg>
      </pc:sldChg>
    </pc:docChg>
  </pc:docChgLst>
  <pc:docChgLst>
    <pc:chgData name="THAM SENG JOE" userId="S::joetham@1utar.my::1d38c209-9751-4873-a290-47b74762c802" providerId="AD" clId="Web-{54D92F38-C097-44CA-9AAD-171FF5F3AF91}"/>
    <pc:docChg chg="addSld delSld modSld">
      <pc:chgData name="THAM SENG JOE" userId="S::joetham@1utar.my::1d38c209-9751-4873-a290-47b74762c802" providerId="AD" clId="Web-{54D92F38-C097-44CA-9AAD-171FF5F3AF91}" dt="2023-11-19T05:04:07.525" v="185" actId="20577"/>
      <pc:docMkLst>
        <pc:docMk/>
      </pc:docMkLst>
      <pc:sldChg chg="modSp del">
        <pc:chgData name="THAM SENG JOE" userId="S::joetham@1utar.my::1d38c209-9751-4873-a290-47b74762c802" providerId="AD" clId="Web-{54D92F38-C097-44CA-9AAD-171FF5F3AF91}" dt="2023-11-19T04:54:34.440" v="60"/>
        <pc:sldMkLst>
          <pc:docMk/>
          <pc:sldMk cId="3216100501" sldId="258"/>
        </pc:sldMkLst>
        <pc:spChg chg="mod">
          <ac:chgData name="THAM SENG JOE" userId="S::joetham@1utar.my::1d38c209-9751-4873-a290-47b74762c802" providerId="AD" clId="Web-{54D92F38-C097-44CA-9AAD-171FF5F3AF91}" dt="2023-11-19T04:52:01.793" v="49" actId="20577"/>
          <ac:spMkLst>
            <pc:docMk/>
            <pc:sldMk cId="3216100501" sldId="258"/>
            <ac:spMk id="3" creationId="{2B05CCD4-BDBF-4CB8-31A3-5B38B9F38C37}"/>
          </ac:spMkLst>
        </pc:spChg>
      </pc:sldChg>
      <pc:sldChg chg="addSp delSp modSp">
        <pc:chgData name="THAM SENG JOE" userId="S::joetham@1utar.my::1d38c209-9751-4873-a290-47b74762c802" providerId="AD" clId="Web-{54D92F38-C097-44CA-9AAD-171FF5F3AF91}" dt="2023-11-19T04:54:29.143" v="58"/>
        <pc:sldMkLst>
          <pc:docMk/>
          <pc:sldMk cId="2290002205" sldId="259"/>
        </pc:sldMkLst>
        <pc:spChg chg="mod">
          <ac:chgData name="THAM SENG JOE" userId="S::joetham@1utar.my::1d38c209-9751-4873-a290-47b74762c802" providerId="AD" clId="Web-{54D92F38-C097-44CA-9AAD-171FF5F3AF91}" dt="2023-11-19T04:50:35.884" v="17" actId="20577"/>
          <ac:spMkLst>
            <pc:docMk/>
            <pc:sldMk cId="2290002205" sldId="259"/>
            <ac:spMk id="3" creationId="{61AB2C2F-B044-20F1-CE93-316E8FBED696}"/>
          </ac:spMkLst>
        </pc:spChg>
        <pc:spChg chg="add del mod">
          <ac:chgData name="THAM SENG JOE" userId="S::joetham@1utar.my::1d38c209-9751-4873-a290-47b74762c802" providerId="AD" clId="Web-{54D92F38-C097-44CA-9AAD-171FF5F3AF91}" dt="2023-11-19T04:54:29.143" v="58"/>
          <ac:spMkLst>
            <pc:docMk/>
            <pc:sldMk cId="2290002205" sldId="259"/>
            <ac:spMk id="4" creationId="{B4D8DC96-88E4-8CC1-EFDB-876229BDD707}"/>
          </ac:spMkLst>
        </pc:spChg>
      </pc:sldChg>
      <pc:sldChg chg="modSp">
        <pc:chgData name="THAM SENG JOE" userId="S::joetham@1utar.my::1d38c209-9751-4873-a290-47b74762c802" providerId="AD" clId="Web-{54D92F38-C097-44CA-9AAD-171FF5F3AF91}" dt="2023-11-19T04:50:08.320" v="2" actId="20577"/>
        <pc:sldMkLst>
          <pc:docMk/>
          <pc:sldMk cId="3188999493" sldId="261"/>
        </pc:sldMkLst>
        <pc:spChg chg="mod">
          <ac:chgData name="THAM SENG JOE" userId="S::joetham@1utar.my::1d38c209-9751-4873-a290-47b74762c802" providerId="AD" clId="Web-{54D92F38-C097-44CA-9AAD-171FF5F3AF91}" dt="2023-11-19T04:50:08.320" v="2" actId="20577"/>
          <ac:spMkLst>
            <pc:docMk/>
            <pc:sldMk cId="3188999493" sldId="261"/>
            <ac:spMk id="3" creationId="{26F59762-E9B7-DD3A-972D-843457CAB032}"/>
          </ac:spMkLst>
        </pc:spChg>
      </pc:sldChg>
      <pc:sldChg chg="new del">
        <pc:chgData name="THAM SENG JOE" userId="S::joetham@1utar.my::1d38c209-9751-4873-a290-47b74762c802" providerId="AD" clId="Web-{54D92F38-C097-44CA-9AAD-171FF5F3AF91}" dt="2023-11-19T04:59:09.560" v="117"/>
        <pc:sldMkLst>
          <pc:docMk/>
          <pc:sldMk cId="3042104142" sldId="263"/>
        </pc:sldMkLst>
      </pc:sldChg>
      <pc:sldChg chg="modSp new">
        <pc:chgData name="THAM SENG JOE" userId="S::joetham@1utar.my::1d38c209-9751-4873-a290-47b74762c802" providerId="AD" clId="Web-{54D92F38-C097-44CA-9AAD-171FF5F3AF91}" dt="2023-11-19T04:54:25.518" v="54" actId="20577"/>
        <pc:sldMkLst>
          <pc:docMk/>
          <pc:sldMk cId="3516133360" sldId="264"/>
        </pc:sldMkLst>
        <pc:spChg chg="mod">
          <ac:chgData name="THAM SENG JOE" userId="S::joetham@1utar.my::1d38c209-9751-4873-a290-47b74762c802" providerId="AD" clId="Web-{54D92F38-C097-44CA-9AAD-171FF5F3AF91}" dt="2023-11-19T04:54:25.518" v="54" actId="20577"/>
          <ac:spMkLst>
            <pc:docMk/>
            <pc:sldMk cId="3516133360" sldId="264"/>
            <ac:spMk id="3" creationId="{7D561133-E74D-C4EF-8B07-A646840D9786}"/>
          </ac:spMkLst>
        </pc:spChg>
      </pc:sldChg>
      <pc:sldChg chg="addSp delSp modSp add replId">
        <pc:chgData name="THAM SENG JOE" userId="S::joetham@1utar.my::1d38c209-9751-4873-a290-47b74762c802" providerId="AD" clId="Web-{54D92F38-C097-44CA-9AAD-171FF5F3AF91}" dt="2023-11-19T04:59:01.825" v="115" actId="20577"/>
        <pc:sldMkLst>
          <pc:docMk/>
          <pc:sldMk cId="2099197713" sldId="265"/>
        </pc:sldMkLst>
        <pc:spChg chg="mod">
          <ac:chgData name="THAM SENG JOE" userId="S::joetham@1utar.my::1d38c209-9751-4873-a290-47b74762c802" providerId="AD" clId="Web-{54D92F38-C097-44CA-9AAD-171FF5F3AF91}" dt="2023-11-19T04:55:04.003" v="66" actId="20577"/>
          <ac:spMkLst>
            <pc:docMk/>
            <pc:sldMk cId="2099197713" sldId="265"/>
            <ac:spMk id="2" creationId="{390923A9-56D2-6ADC-805F-76043874E553}"/>
          </ac:spMkLst>
        </pc:spChg>
        <pc:spChg chg="mod">
          <ac:chgData name="THAM SENG JOE" userId="S::joetham@1utar.my::1d38c209-9751-4873-a290-47b74762c802" providerId="AD" clId="Web-{54D92F38-C097-44CA-9AAD-171FF5F3AF91}" dt="2023-11-19T04:59:01.825" v="115" actId="20577"/>
          <ac:spMkLst>
            <pc:docMk/>
            <pc:sldMk cId="2099197713" sldId="265"/>
            <ac:spMk id="3" creationId="{61AB2C2F-B044-20F1-CE93-316E8FBED696}"/>
          </ac:spMkLst>
        </pc:spChg>
        <pc:spChg chg="del">
          <ac:chgData name="THAM SENG JOE" userId="S::joetham@1utar.my::1d38c209-9751-4873-a290-47b74762c802" providerId="AD" clId="Web-{54D92F38-C097-44CA-9AAD-171FF5F3AF91}" dt="2023-11-19T04:54:52.144" v="61"/>
          <ac:spMkLst>
            <pc:docMk/>
            <pc:sldMk cId="2099197713" sldId="265"/>
            <ac:spMk id="8" creationId="{C5176844-69C3-4F79-BE38-EA5BDDF4FEA4}"/>
          </ac:spMkLst>
        </pc:spChg>
        <pc:spChg chg="del">
          <ac:chgData name="THAM SENG JOE" userId="S::joetham@1utar.my::1d38c209-9751-4873-a290-47b74762c802" providerId="AD" clId="Web-{54D92F38-C097-44CA-9AAD-171FF5F3AF91}" dt="2023-11-19T04:54:52.144" v="61"/>
          <ac:spMkLst>
            <pc:docMk/>
            <pc:sldMk cId="2099197713" sldId="265"/>
            <ac:spMk id="12" creationId="{A101E513-AF74-4E9D-A31F-99664250722D}"/>
          </ac:spMkLst>
        </pc:spChg>
        <pc:spChg chg="add">
          <ac:chgData name="THAM SENG JOE" userId="S::joetham@1utar.my::1d38c209-9751-4873-a290-47b74762c802" providerId="AD" clId="Web-{54D92F38-C097-44CA-9AAD-171FF5F3AF91}" dt="2023-11-19T04:54:52.144" v="61"/>
          <ac:spMkLst>
            <pc:docMk/>
            <pc:sldMk cId="2099197713" sldId="265"/>
            <ac:spMk id="18" creationId="{C5176844-69C3-4F79-BE38-EA5BDDF4FEA4}"/>
          </ac:spMkLst>
        </pc:spChg>
        <pc:spChg chg="add">
          <ac:chgData name="THAM SENG JOE" userId="S::joetham@1utar.my::1d38c209-9751-4873-a290-47b74762c802" providerId="AD" clId="Web-{54D92F38-C097-44CA-9AAD-171FF5F3AF91}" dt="2023-11-19T04:54:52.144" v="61"/>
          <ac:spMkLst>
            <pc:docMk/>
            <pc:sldMk cId="2099197713" sldId="265"/>
            <ac:spMk id="22" creationId="{A101E513-AF74-4E9D-A31F-99664250722D}"/>
          </ac:spMkLst>
        </pc:spChg>
        <pc:picChg chg="add">
          <ac:chgData name="THAM SENG JOE" userId="S::joetham@1utar.my::1d38c209-9751-4873-a290-47b74762c802" providerId="AD" clId="Web-{54D92F38-C097-44CA-9AAD-171FF5F3AF91}" dt="2023-11-19T04:54:52.144" v="61"/>
          <ac:picMkLst>
            <pc:docMk/>
            <pc:sldMk cId="2099197713" sldId="265"/>
            <ac:picMk id="14" creationId="{F93A5B2E-9FF3-7221-9849-AFFFEB88F842}"/>
          </ac:picMkLst>
        </pc:picChg>
        <pc:cxnChg chg="del">
          <ac:chgData name="THAM SENG JOE" userId="S::joetham@1utar.my::1d38c209-9751-4873-a290-47b74762c802" providerId="AD" clId="Web-{54D92F38-C097-44CA-9AAD-171FF5F3AF91}" dt="2023-11-19T04:54:52.144" v="61"/>
          <ac:cxnSpMkLst>
            <pc:docMk/>
            <pc:sldMk cId="2099197713" sldId="265"/>
            <ac:cxnSpMk id="10" creationId="{33862825-C012-4895-A17E-F3D1F62D89DD}"/>
          </ac:cxnSpMkLst>
        </pc:cxnChg>
        <pc:cxnChg chg="add">
          <ac:chgData name="THAM SENG JOE" userId="S::joetham@1utar.my::1d38c209-9751-4873-a290-47b74762c802" providerId="AD" clId="Web-{54D92F38-C097-44CA-9AAD-171FF5F3AF91}" dt="2023-11-19T04:54:52.144" v="61"/>
          <ac:cxnSpMkLst>
            <pc:docMk/>
            <pc:sldMk cId="2099197713" sldId="265"/>
            <ac:cxnSpMk id="20" creationId="{C1FC086D-39EC-448D-97E7-FF232355AE19}"/>
          </ac:cxnSpMkLst>
        </pc:cxnChg>
      </pc:sldChg>
      <pc:sldChg chg="modSp new del">
        <pc:chgData name="THAM SENG JOE" userId="S::joetham@1utar.my::1d38c209-9751-4873-a290-47b74762c802" providerId="AD" clId="Web-{54D92F38-C097-44CA-9AAD-171FF5F3AF91}" dt="2023-11-19T04:59:49.280" v="122"/>
        <pc:sldMkLst>
          <pc:docMk/>
          <pc:sldMk cId="180058678" sldId="266"/>
        </pc:sldMkLst>
        <pc:spChg chg="mod">
          <ac:chgData name="THAM SENG JOE" userId="S::joetham@1utar.my::1d38c209-9751-4873-a290-47b74762c802" providerId="AD" clId="Web-{54D92F38-C097-44CA-9AAD-171FF5F3AF91}" dt="2023-11-19T04:59:39.764" v="120" actId="20577"/>
          <ac:spMkLst>
            <pc:docMk/>
            <pc:sldMk cId="180058678" sldId="266"/>
            <ac:spMk id="3" creationId="{0C0B0C08-99A7-9A19-C4B2-6307EF6A2289}"/>
          </ac:spMkLst>
        </pc:spChg>
      </pc:sldChg>
      <pc:sldChg chg="addSp delSp modSp add replId">
        <pc:chgData name="THAM SENG JOE" userId="S::joetham@1utar.my::1d38c209-9751-4873-a290-47b74762c802" providerId="AD" clId="Web-{54D92F38-C097-44CA-9AAD-171FF5F3AF91}" dt="2023-11-19T05:04:07.525" v="185" actId="20577"/>
        <pc:sldMkLst>
          <pc:docMk/>
          <pc:sldMk cId="1154725842" sldId="267"/>
        </pc:sldMkLst>
        <pc:spChg chg="mod">
          <ac:chgData name="THAM SENG JOE" userId="S::joetham@1utar.my::1d38c209-9751-4873-a290-47b74762c802" providerId="AD" clId="Web-{54D92F38-C097-44CA-9AAD-171FF5F3AF91}" dt="2023-11-19T05:00:28.844" v="131"/>
          <ac:spMkLst>
            <pc:docMk/>
            <pc:sldMk cId="1154725842" sldId="267"/>
            <ac:spMk id="2" creationId="{390923A9-56D2-6ADC-805F-76043874E553}"/>
          </ac:spMkLst>
        </pc:spChg>
        <pc:spChg chg="mod ord">
          <ac:chgData name="THAM SENG JOE" userId="S::joetham@1utar.my::1d38c209-9751-4873-a290-47b74762c802" providerId="AD" clId="Web-{54D92F38-C097-44CA-9AAD-171FF5F3AF91}" dt="2023-11-19T05:04:07.525" v="185" actId="20577"/>
          <ac:spMkLst>
            <pc:docMk/>
            <pc:sldMk cId="1154725842" sldId="267"/>
            <ac:spMk id="3" creationId="{61AB2C2F-B044-20F1-CE93-316E8FBED696}"/>
          </ac:spMkLst>
        </pc:spChg>
        <pc:spChg chg="add mod">
          <ac:chgData name="THAM SENG JOE" userId="S::joetham@1utar.my::1d38c209-9751-4873-a290-47b74762c802" providerId="AD" clId="Web-{54D92F38-C097-44CA-9AAD-171FF5F3AF91}" dt="2023-11-19T05:00:28.844" v="131"/>
          <ac:spMkLst>
            <pc:docMk/>
            <pc:sldMk cId="1154725842" sldId="267"/>
            <ac:spMk id="5" creationId="{BFE599D2-E354-8137-3FE2-859ACF53CF82}"/>
          </ac:spMkLst>
        </pc:spChg>
        <pc:spChg chg="del">
          <ac:chgData name="THAM SENG JOE" userId="S::joetham@1utar.my::1d38c209-9751-4873-a290-47b74762c802" providerId="AD" clId="Web-{54D92F38-C097-44CA-9AAD-171FF5F3AF91}" dt="2023-11-19T05:00:28.844" v="131"/>
          <ac:spMkLst>
            <pc:docMk/>
            <pc:sldMk cId="1154725842" sldId="267"/>
            <ac:spMk id="8" creationId="{C5176844-69C3-4F79-BE38-EA5BDDF4FEA4}"/>
          </ac:spMkLst>
        </pc:spChg>
        <pc:spChg chg="del">
          <ac:chgData name="THAM SENG JOE" userId="S::joetham@1utar.my::1d38c209-9751-4873-a290-47b74762c802" providerId="AD" clId="Web-{54D92F38-C097-44CA-9AAD-171FF5F3AF91}" dt="2023-11-19T05:00:28.844" v="131"/>
          <ac:spMkLst>
            <pc:docMk/>
            <pc:sldMk cId="1154725842" sldId="267"/>
            <ac:spMk id="12" creationId="{A101E513-AF74-4E9D-A31F-99664250722D}"/>
          </ac:spMkLst>
        </pc:spChg>
        <pc:spChg chg="add">
          <ac:chgData name="THAM SENG JOE" userId="S::joetham@1utar.my::1d38c209-9751-4873-a290-47b74762c802" providerId="AD" clId="Web-{54D92F38-C097-44CA-9AAD-171FF5F3AF91}" dt="2023-11-19T05:00:28.844" v="131"/>
          <ac:spMkLst>
            <pc:docMk/>
            <pc:sldMk cId="1154725842" sldId="267"/>
            <ac:spMk id="17" creationId="{C5176844-69C3-4F79-BE38-EA5BDDF4FEA4}"/>
          </ac:spMkLst>
        </pc:spChg>
        <pc:spChg chg="add">
          <ac:chgData name="THAM SENG JOE" userId="S::joetham@1utar.my::1d38c209-9751-4873-a290-47b74762c802" providerId="AD" clId="Web-{54D92F38-C097-44CA-9AAD-171FF5F3AF91}" dt="2023-11-19T05:00:28.844" v="131"/>
          <ac:spMkLst>
            <pc:docMk/>
            <pc:sldMk cId="1154725842" sldId="267"/>
            <ac:spMk id="21" creationId="{A101E513-AF74-4E9D-A31F-99664250722D}"/>
          </ac:spMkLst>
        </pc:spChg>
        <pc:picChg chg="add mod">
          <ac:chgData name="THAM SENG JOE" userId="S::joetham@1utar.my::1d38c209-9751-4873-a290-47b74762c802" providerId="AD" clId="Web-{54D92F38-C097-44CA-9AAD-171FF5F3AF91}" dt="2023-11-19T05:00:28.844" v="131"/>
          <ac:picMkLst>
            <pc:docMk/>
            <pc:sldMk cId="1154725842" sldId="267"/>
            <ac:picMk id="4" creationId="{8AEDDB05-E6D5-8AC5-6898-3C839EDE9EDC}"/>
          </ac:picMkLst>
        </pc:picChg>
        <pc:cxnChg chg="del">
          <ac:chgData name="THAM SENG JOE" userId="S::joetham@1utar.my::1d38c209-9751-4873-a290-47b74762c802" providerId="AD" clId="Web-{54D92F38-C097-44CA-9AAD-171FF5F3AF91}" dt="2023-11-19T05:00:28.844" v="131"/>
          <ac:cxnSpMkLst>
            <pc:docMk/>
            <pc:sldMk cId="1154725842" sldId="267"/>
            <ac:cxnSpMk id="10" creationId="{33862825-C012-4895-A17E-F3D1F62D89DD}"/>
          </ac:cxnSpMkLst>
        </pc:cxnChg>
        <pc:cxnChg chg="add">
          <ac:chgData name="THAM SENG JOE" userId="S::joetham@1utar.my::1d38c209-9751-4873-a290-47b74762c802" providerId="AD" clId="Web-{54D92F38-C097-44CA-9AAD-171FF5F3AF91}" dt="2023-11-19T05:00:28.844" v="131"/>
          <ac:cxnSpMkLst>
            <pc:docMk/>
            <pc:sldMk cId="1154725842" sldId="267"/>
            <ac:cxnSpMk id="19" creationId="{C1FC086D-39EC-448D-97E7-FF232355AE19}"/>
          </ac:cxnSpMkLst>
        </pc:cxnChg>
      </pc:sldChg>
    </pc:docChg>
  </pc:docChgLst>
  <pc:docChgLst>
    <pc:chgData name="THAM SENG JOE" userId="S::joetham@1utar.my::1d38c209-9751-4873-a290-47b74762c802" providerId="AD" clId="Web-{DA22785F-01E0-4B54-B412-D84BBD07776C}"/>
    <pc:docChg chg="addSld modSld sldOrd">
      <pc:chgData name="THAM SENG JOE" userId="S::joetham@1utar.my::1d38c209-9751-4873-a290-47b74762c802" providerId="AD" clId="Web-{DA22785F-01E0-4B54-B412-D84BBD07776C}" dt="2023-11-19T08:10:56.446" v="61" actId="20577"/>
      <pc:docMkLst>
        <pc:docMk/>
      </pc:docMkLst>
      <pc:sldChg chg="modSp ord">
        <pc:chgData name="THAM SENG JOE" userId="S::joetham@1utar.my::1d38c209-9751-4873-a290-47b74762c802" providerId="AD" clId="Web-{DA22785F-01E0-4B54-B412-D84BBD07776C}" dt="2023-11-19T08:10:21.288" v="58" actId="20577"/>
        <pc:sldMkLst>
          <pc:docMk/>
          <pc:sldMk cId="2099197713" sldId="265"/>
        </pc:sldMkLst>
        <pc:spChg chg="mod">
          <ac:chgData name="THAM SENG JOE" userId="S::joetham@1utar.my::1d38c209-9751-4873-a290-47b74762c802" providerId="AD" clId="Web-{DA22785F-01E0-4B54-B412-D84BBD07776C}" dt="2023-11-19T08:10:21.288" v="58" actId="20577"/>
          <ac:spMkLst>
            <pc:docMk/>
            <pc:sldMk cId="2099197713" sldId="265"/>
            <ac:spMk id="3" creationId="{61AB2C2F-B044-20F1-CE93-316E8FBED696}"/>
          </ac:spMkLst>
        </pc:spChg>
      </pc:sldChg>
      <pc:sldChg chg="modSp add replId">
        <pc:chgData name="THAM SENG JOE" userId="S::joetham@1utar.my::1d38c209-9751-4873-a290-47b74762c802" providerId="AD" clId="Web-{DA22785F-01E0-4B54-B412-D84BBD07776C}" dt="2023-11-19T08:10:56.446" v="61" actId="20577"/>
        <pc:sldMkLst>
          <pc:docMk/>
          <pc:sldMk cId="2067957340" sldId="271"/>
        </pc:sldMkLst>
        <pc:spChg chg="mod">
          <ac:chgData name="THAM SENG JOE" userId="S::joetham@1utar.my::1d38c209-9751-4873-a290-47b74762c802" providerId="AD" clId="Web-{DA22785F-01E0-4B54-B412-D84BBD07776C}" dt="2023-11-19T08:08:42.800" v="12" actId="1076"/>
          <ac:spMkLst>
            <pc:docMk/>
            <pc:sldMk cId="2067957340" sldId="271"/>
            <ac:spMk id="2" creationId="{390923A9-56D2-6ADC-805F-76043874E553}"/>
          </ac:spMkLst>
        </pc:spChg>
        <pc:spChg chg="mod">
          <ac:chgData name="THAM SENG JOE" userId="S::joetham@1utar.my::1d38c209-9751-4873-a290-47b74762c802" providerId="AD" clId="Web-{DA22785F-01E0-4B54-B412-D84BBD07776C}" dt="2023-11-19T08:10:56.446" v="61" actId="20577"/>
          <ac:spMkLst>
            <pc:docMk/>
            <pc:sldMk cId="2067957340" sldId="271"/>
            <ac:spMk id="3" creationId="{61AB2C2F-B044-20F1-CE93-316E8FBED696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 title="Page Number Shape">
            <a:extLst>
              <a:ext uri="{FF2B5EF4-FFF2-40B4-BE49-F238E27FC236}">
                <a16:creationId xmlns:a16="http://schemas.microsoft.com/office/drawing/2014/main" id="{DD4C4B28-6B4B-4445-8535-F516D74E4AA9}"/>
              </a:ext>
            </a:extLst>
          </p:cNvPr>
          <p:cNvSpPr/>
          <p:nvPr/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cxnSp>
        <p:nvCxnSpPr>
          <p:cNvPr id="12" name="Straight Connector 11" title="Verticle Rule Line">
            <a:extLst>
              <a:ext uri="{FF2B5EF4-FFF2-40B4-BE49-F238E27FC236}">
                <a16:creationId xmlns:a16="http://schemas.microsoft.com/office/drawing/2014/main" id="{0CB1C732-7193-4253-8746-850D090A6B4E}"/>
              </a:ext>
            </a:extLst>
          </p:cNvPr>
          <p:cNvCxnSpPr>
            <a:cxnSpLocks/>
          </p:cNvCxnSpPr>
          <p:nvPr/>
        </p:nvCxnSpPr>
        <p:spPr>
          <a:xfrm>
            <a:off x="758952" y="1280160"/>
            <a:ext cx="0" cy="557784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F03AA199-952B-427F-A5BE-B97D25FD07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8992" y="1143000"/>
            <a:ext cx="6720840" cy="3730752"/>
          </a:xfrm>
        </p:spPr>
        <p:txBody>
          <a:bodyPr anchor="t">
            <a:normAutofit/>
          </a:bodyPr>
          <a:lstStyle>
            <a:lvl1pPr algn="l">
              <a:defRPr sz="720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1AA393-A876-475F-A05B-1CCAB6C1F0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78992" y="5010912"/>
            <a:ext cx="6720840" cy="704088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395621-D631-4F31-AEEF-C8574E5073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86356" y="6007608"/>
            <a:ext cx="3143643" cy="365125"/>
          </a:xfrm>
        </p:spPr>
        <p:txBody>
          <a:bodyPr/>
          <a:lstStyle/>
          <a:p>
            <a:fld id="{53BEF823-48A5-43FC-BE03-E79964288B41}" type="datetimeFigureOut">
              <a:rPr lang="en-US" smtClean="0"/>
              <a:t>11/20/2023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5EE125-77AD-4E23-AFB7-C5CFDEACAC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78991" y="6007608"/>
            <a:ext cx="6720837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569682-B530-4F52-87B9-39464A093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/>
            </a:lvl1pPr>
          </a:lstStyle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1561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F59FCF-ACDF-495D-ACFA-15FCAC9EA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3786E3-AB17-427E-8EF8-7FCB671A11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833B4E9-7A16-448C-8BE6-B14941A348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11/20/2023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79212F5-5835-49FF-836F-5E3008A0ED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E9D492B-E5EE-4D24-A087-57D739CFA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6319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A31E395-94BD-4E79-8E42-9CD4EB33CA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475542" y="758952"/>
            <a:ext cx="2954458" cy="498600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9AA8A4-66BC-4E80-ABE3-F533F82B88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58952" y="758952"/>
            <a:ext cx="7407586" cy="498600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DDA4EA6-6A1A-48ED-9D79-A438561C7E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11/20/2023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049B2BA-9250-4EBF-8820-10BDA5C1C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F914475-55F3-4C46-BAE2-E4D93E9E37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141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3351BD-5252-4168-A69E-C6864AE29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748EEE-19C9-493B-836D-73B9E4A0BE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7FA6BFE-11ED-4FB4-9F65-508B5B0F0D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11/20/2023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90F536E-BEFF-4E0D-B4EC-39DE28C67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6EE02AF-6FE1-4972-BD48-A82499AD67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7071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8452EE-D9FC-4E51-9BFF-141F919233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3051" y="2414016"/>
            <a:ext cx="10666949" cy="3099816"/>
          </a:xfrm>
        </p:spPr>
        <p:txBody>
          <a:bodyPr anchor="t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E086C4-4949-4E7A-A182-6709496A1C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8952" y="1389888"/>
            <a:ext cx="10671048" cy="822960"/>
          </a:xfrm>
        </p:spPr>
        <p:txBody>
          <a:bodyPr anchor="ctr">
            <a:normAutofit/>
          </a:bodyPr>
          <a:lstStyle>
            <a:lvl1pPr marL="0" indent="0">
              <a:buNone/>
              <a:defRPr sz="20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D12BC88-6A2B-4851-9568-23A4B74D9F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11/20/2023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882CFE5-65C3-4F46-9141-4645455947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321B390-4E13-4481-AC02-FF126656C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8421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0E02F8-47BB-4D30-8EFE-69C9222D9E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84648" y="758952"/>
            <a:ext cx="6245352" cy="22402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844D33-6BF0-4205-A542-8537E35159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84647" y="3273551"/>
            <a:ext cx="6245351" cy="22402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D6953A83-D2BE-4015-8D64-BE93DDFE5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11/20/2023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A849E67-05F9-4033-B033-74D6B8C8E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DFAAC6AA-CFFB-438F-9327-DDB023E2E1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A4960CB-ABA7-4442-AB15-FE444F23C6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151536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348291-9C7D-407E-8D07-FA3A323EA9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84648" y="758952"/>
            <a:ext cx="6245352" cy="548640"/>
          </a:xfrm>
        </p:spPr>
        <p:txBody>
          <a:bodyPr anchor="b"/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A192D2-8BA6-4A4D-814D-AD37A2A10A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90323" y="1377198"/>
            <a:ext cx="6239675" cy="1828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6FD4BC-C948-41C4-BA24-5D26147E1C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84647" y="3319548"/>
            <a:ext cx="6245351" cy="548640"/>
          </a:xfrm>
        </p:spPr>
        <p:txBody>
          <a:bodyPr anchor="b"/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12E359C-F73D-4F1B-9F9A-6D62856710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84646" y="3932372"/>
            <a:ext cx="6245352" cy="1828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D76B63AE-38FF-40DD-A543-32DD98E6B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C686C0EB-E082-4BAB-99E8-B42F3C28B2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11/20/2023</a:t>
            </a:fld>
            <a:endParaRPr lang="en-US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B3CB0152-BA1F-48C7-A66F-3ADB51C94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BD1C21B3-5CF6-415F-8295-EED3DF5CB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0433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470D5-4EB9-4410-A8AE-6D85F1923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887FB59-BA77-4864-B9E8-994851250C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11/20/2023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6F0BC0B-BA67-455B-B567-1473DF062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CF0BCF3-6FB5-4529-AA6A-A31467351E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0186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F1315B-6865-4A5A-91C1-B75339038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11/20/2023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536720-08C7-43DE-8EB5-CAB52D0E96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2477AF-B012-491C-AE42-22DE1203B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1859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D183AC-72A9-43F5-A1B3-1D7A6A4C7E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758951"/>
            <a:ext cx="6245352" cy="475488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045592-52ED-4270-ACBB-BCC528DAC4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58953" y="3815080"/>
            <a:ext cx="3831336" cy="1698752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99A93518-F9B5-418F-9883-BEF8359B0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11/20/2023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27B9FFE7-C4AB-425B-9B56-E412C7221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9231052-EBA8-4781-B28A-2FEA8BE52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DBF9E7-F686-4FA1-9BA5-69BDD014B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758952"/>
            <a:ext cx="3831336" cy="293017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405553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116CF06-B27C-4DC4-981D-38E31997BD1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758951"/>
            <a:ext cx="6245352" cy="4754881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976E66-2CB3-4F47-97F6-077C428183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58952" y="3794760"/>
            <a:ext cx="3831336" cy="1719072"/>
          </a:xfrm>
        </p:spPr>
        <p:txBody>
          <a:bodyPr>
            <a:normAutofit/>
          </a:bodyPr>
          <a:lstStyle>
            <a:lvl1pPr marL="0" indent="0">
              <a:buNone/>
              <a:defRPr sz="2000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71414C9F-CBBD-4D5E-A831-BC0CDFEBC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11/20/2023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F58DC0C8-B580-442D-8DAC-4F0F869B1F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1B0D29E8-DFEE-49AB-83AF-85FF25252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EAAF1B-6B6E-4D37-8F57-E403C6371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758952"/>
            <a:ext cx="3831336" cy="292608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321489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 title="Page Number Shape">
            <a:extLst>
              <a:ext uri="{FF2B5EF4-FFF2-40B4-BE49-F238E27FC236}">
                <a16:creationId xmlns:a16="http://schemas.microsoft.com/office/drawing/2014/main" id="{72411438-92A5-42B0-9C54-EA4FB32ACB5E}"/>
              </a:ext>
            </a:extLst>
          </p:cNvPr>
          <p:cNvSpPr/>
          <p:nvPr/>
        </p:nvSpPr>
        <p:spPr bwMode="auto">
          <a:xfrm>
            <a:off x="11784011" y="5778801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D56E4D8-47B6-4DEC-BD29-B3B6ED4CC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758952"/>
            <a:ext cx="3831336" cy="47548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0F5D4C-4873-4052-A294-99CCB9421C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84648" y="758952"/>
            <a:ext cx="6245352" cy="47548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1D62B3-3490-46B4-A10E-33FCE4A1FB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16952" y="6007608"/>
            <a:ext cx="38130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spc="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algn="r"/>
            <a:fld id="{53BEF823-48A5-43FC-BE03-E79964288B41}" type="datetimeFigureOut">
              <a:rPr lang="en-US" smtClean="0"/>
              <a:pPr algn="r"/>
              <a:t>11/20/2023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424CB1-7D5F-4F52-9F99-7068F5819E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58952" y="6007608"/>
            <a:ext cx="38313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spc="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algn="l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1F9CC9-1431-4569-B2F1-D048149553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86616" y="6007608"/>
            <a:ext cx="411480" cy="365125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900" b="1">
                <a:solidFill>
                  <a:schemeClr val="bg1"/>
                </a:solidFill>
              </a:defRPr>
            </a:lvl1pPr>
          </a:lstStyle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4206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78" r:id="rId6"/>
    <p:sldLayoutId id="2147483674" r:id="rId7"/>
    <p:sldLayoutId id="2147483675" r:id="rId8"/>
    <p:sldLayoutId id="2147483676" r:id="rId9"/>
    <p:sldLayoutId id="2147483677" r:id="rId10"/>
    <p:sldLayoutId id="214748367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000" i="1" kern="1200" spc="1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400"/>
        </a:spcBef>
        <a:spcAft>
          <a:spcPts val="400"/>
        </a:spcAft>
        <a:buClrTx/>
        <a:buFont typeface="Arial" panose="020B0604020202020204" pitchFamily="34" charset="0"/>
        <a:buChar char="•"/>
        <a:defRPr sz="20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182880" indent="0" algn="l" defTabSz="914400" rtl="0" eaLnBrk="1" latinLnBrk="0" hangingPunct="1">
        <a:lnSpc>
          <a:spcPct val="110000"/>
        </a:lnSpc>
        <a:spcBef>
          <a:spcPts val="400"/>
        </a:spcBef>
        <a:spcAft>
          <a:spcPts val="400"/>
        </a:spcAft>
        <a:buClrTx/>
        <a:buFont typeface="Arial" panose="020B0604020202020204" pitchFamily="34" charset="0"/>
        <a:buNone/>
        <a:defRPr sz="18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82880" indent="-182880" algn="l" defTabSz="914400" rtl="0" eaLnBrk="1" latinLnBrk="0" hangingPunct="1">
        <a:lnSpc>
          <a:spcPct val="110000"/>
        </a:lnSpc>
        <a:spcBef>
          <a:spcPts val="400"/>
        </a:spcBef>
        <a:spcAft>
          <a:spcPts val="400"/>
        </a:spcAft>
        <a:buClrTx/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82880" indent="0" algn="l" defTabSz="914400" rtl="0" eaLnBrk="1" latinLnBrk="0" hangingPunct="1">
        <a:lnSpc>
          <a:spcPct val="110000"/>
        </a:lnSpc>
        <a:spcBef>
          <a:spcPts val="400"/>
        </a:spcBef>
        <a:spcAft>
          <a:spcPts val="400"/>
        </a:spcAft>
        <a:buClrTx/>
        <a:buFont typeface="Arial" panose="020B0604020202020204" pitchFamily="34" charset="0"/>
        <a:buNone/>
        <a:defRPr sz="14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82880" indent="-182880" algn="l" defTabSz="914400" rtl="0" eaLnBrk="1" latinLnBrk="0" hangingPunct="1">
        <a:lnSpc>
          <a:spcPct val="110000"/>
        </a:lnSpc>
        <a:spcBef>
          <a:spcPts val="400"/>
        </a:spcBef>
        <a:spcAft>
          <a:spcPts val="400"/>
        </a:spcAft>
        <a:buClrTx/>
        <a:buFont typeface="Arial" panose="020B0604020202020204" pitchFamily="34" charset="0"/>
        <a:buChar char="•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outbox.eait.uq.edu.au/uqdliu3/uqvitalsignsdataset/_case12_waveformplots_060.html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nc/3.0/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8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5B419A7-F817-4767-8CCB-FB0E189C4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F22637-0982-37E1-814E-CFD870BD84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78914" y="893935"/>
            <a:ext cx="5364937" cy="3339390"/>
          </a:xfrm>
        </p:spPr>
        <p:txBody>
          <a:bodyPr anchor="ctr">
            <a:normAutofit/>
          </a:bodyPr>
          <a:lstStyle/>
          <a:p>
            <a:r>
              <a:rPr lang="en-US" b="1" i="0"/>
              <a:t>Waveform Generator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FFAC411-70DB-38EE-C75D-1F88FE2AF6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05481" y="4100426"/>
            <a:ext cx="5364936" cy="909848"/>
          </a:xfrm>
        </p:spPr>
        <p:txBody>
          <a:bodyPr anchor="t">
            <a:normAutofit/>
          </a:bodyPr>
          <a:lstStyle/>
          <a:p>
            <a:r>
              <a:rPr lang="en-US"/>
              <a:t>Group 3</a:t>
            </a:r>
          </a:p>
        </p:txBody>
      </p:sp>
      <p:pic>
        <p:nvPicPr>
          <p:cNvPr id="4" name="Picture 3" descr="Zigzag indicator line">
            <a:extLst>
              <a:ext uri="{FF2B5EF4-FFF2-40B4-BE49-F238E27FC236}">
                <a16:creationId xmlns:a16="http://schemas.microsoft.com/office/drawing/2014/main" id="{9D8E76F4-9DAC-3235-8431-CDAAC81D2A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074" r="21171" b="4"/>
          <a:stretch/>
        </p:blipFill>
        <p:spPr>
          <a:xfrm>
            <a:off x="1" y="10"/>
            <a:ext cx="5215066" cy="6857990"/>
          </a:xfrm>
          <a:custGeom>
            <a:avLst/>
            <a:gdLst/>
            <a:ahLst/>
            <a:cxnLst/>
            <a:rect l="l" t="t" r="r" b="b"/>
            <a:pathLst>
              <a:path w="5215066" h="6845983">
                <a:moveTo>
                  <a:pt x="0" y="0"/>
                </a:moveTo>
                <a:lnTo>
                  <a:pt x="3197713" y="0"/>
                </a:lnTo>
                <a:lnTo>
                  <a:pt x="3259787" y="39795"/>
                </a:lnTo>
                <a:cubicBezTo>
                  <a:pt x="4439462" y="836768"/>
                  <a:pt x="5215066" y="2186425"/>
                  <a:pt x="5215066" y="3717234"/>
                </a:cubicBezTo>
                <a:cubicBezTo>
                  <a:pt x="5215066" y="4788800"/>
                  <a:pt x="4835020" y="5771602"/>
                  <a:pt x="4202364" y="6538204"/>
                </a:cubicBezTo>
                <a:lnTo>
                  <a:pt x="3922635" y="6845983"/>
                </a:lnTo>
                <a:lnTo>
                  <a:pt x="0" y="6845983"/>
                </a:lnTo>
                <a:close/>
              </a:path>
            </a:pathLst>
          </a:cu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3B95BE3-D5B2-4F38-9A01-17866C9FBA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040331" y="4555071"/>
            <a:ext cx="530352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6">
            <a:extLst>
              <a:ext uri="{FF2B5EF4-FFF2-40B4-BE49-F238E27FC236}">
                <a16:creationId xmlns:a16="http://schemas.microsoft.com/office/drawing/2014/main" id="{ADA271CD-3011-4A05-B4A3-80F1794684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8152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9769A24F-7916-E2B8-CBBB-52BC35FF52D2}"/>
              </a:ext>
            </a:extLst>
          </p:cNvPr>
          <p:cNvSpPr txBox="1">
            <a:spLocks/>
          </p:cNvSpPr>
          <p:nvPr/>
        </p:nvSpPr>
        <p:spPr>
          <a:xfrm>
            <a:off x="5815013" y="4698523"/>
            <a:ext cx="5364936" cy="9098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Font typeface="Arial" panose="020B0604020202020204" pitchFamily="34" charset="0"/>
              <a:buNone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ClrTx/>
              <a:buFont typeface="Arial" panose="020B0604020202020204" pitchFamily="34" charset="0"/>
              <a:buNone/>
              <a:defRPr sz="20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ClrTx/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ClrTx/>
              <a:buFont typeface="Arial" panose="020B0604020202020204" pitchFamily="34" charset="0"/>
              <a:buNone/>
              <a:defRPr sz="16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ClrTx/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/>
              <a:t>Tham Seng Joe</a:t>
            </a:r>
          </a:p>
          <a:p>
            <a:pPr algn="ctr"/>
            <a:r>
              <a:rPr lang="en-US"/>
              <a:t>Ong Hon Lin</a:t>
            </a:r>
          </a:p>
        </p:txBody>
      </p:sp>
    </p:spTree>
    <p:extLst>
      <p:ext uri="{BB962C8B-B14F-4D97-AF65-F5344CB8AC3E}">
        <p14:creationId xmlns:p14="http://schemas.microsoft.com/office/powerpoint/2010/main" val="2754480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C5176844-69C3-4F79-BE38-EA5BDDF4F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0923A9-56D2-6ADC-805F-76043874E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00476" y="2099233"/>
            <a:ext cx="5312254" cy="1806727"/>
          </a:xfrm>
        </p:spPr>
        <p:txBody>
          <a:bodyPr>
            <a:normAutofit/>
          </a:bodyPr>
          <a:lstStyle/>
          <a:p>
            <a:r>
              <a:rPr lang="en-US" i="0"/>
              <a:t>Conclusion</a:t>
            </a:r>
          </a:p>
        </p:txBody>
      </p:sp>
      <p:pic>
        <p:nvPicPr>
          <p:cNvPr id="14" name="Picture 13" descr="Graph on document with pen">
            <a:extLst>
              <a:ext uri="{FF2B5EF4-FFF2-40B4-BE49-F238E27FC236}">
                <a16:creationId xmlns:a16="http://schemas.microsoft.com/office/drawing/2014/main" id="{F93A5B2E-9FF3-7221-9849-AFFFEB88F8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683" r="17632" b="-3"/>
          <a:stretch/>
        </p:blipFill>
        <p:spPr>
          <a:xfrm>
            <a:off x="1" y="10"/>
            <a:ext cx="5215066" cy="6857990"/>
          </a:xfrm>
          <a:custGeom>
            <a:avLst/>
            <a:gdLst/>
            <a:ahLst/>
            <a:cxnLst/>
            <a:rect l="l" t="t" r="r" b="b"/>
            <a:pathLst>
              <a:path w="5215066" h="6845983">
                <a:moveTo>
                  <a:pt x="0" y="0"/>
                </a:moveTo>
                <a:lnTo>
                  <a:pt x="3197713" y="0"/>
                </a:lnTo>
                <a:lnTo>
                  <a:pt x="3259787" y="39795"/>
                </a:lnTo>
                <a:cubicBezTo>
                  <a:pt x="4439462" y="836768"/>
                  <a:pt x="5215066" y="2186425"/>
                  <a:pt x="5215066" y="3717234"/>
                </a:cubicBezTo>
                <a:cubicBezTo>
                  <a:pt x="5215066" y="4788800"/>
                  <a:pt x="4835020" y="5771602"/>
                  <a:pt x="4202364" y="6538204"/>
                </a:cubicBezTo>
                <a:lnTo>
                  <a:pt x="3922635" y="6845983"/>
                </a:lnTo>
                <a:lnTo>
                  <a:pt x="0" y="6845983"/>
                </a:lnTo>
                <a:close/>
              </a:path>
            </a:pathLst>
          </a:cu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1FC086D-39EC-448D-97E7-FF232355AE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986332" y="3088919"/>
            <a:ext cx="521208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AB2C2F-B044-20F1-CE93-316E8FBED6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7532" y="3309582"/>
            <a:ext cx="5312254" cy="248515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Created an intuitive and user-friendly application</a:t>
            </a:r>
          </a:p>
          <a:p>
            <a:r>
              <a:rPr lang="en-US"/>
              <a:t>Created an application to generate basic waveforms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</p:txBody>
      </p:sp>
      <p:sp>
        <p:nvSpPr>
          <p:cNvPr id="22" name="Freeform 6">
            <a:extLst>
              <a:ext uri="{FF2B5EF4-FFF2-40B4-BE49-F238E27FC236}">
                <a16:creationId xmlns:a16="http://schemas.microsoft.com/office/drawing/2014/main" id="{A101E513-AF74-4E9D-A31F-996642507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9573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C5176844-69C3-4F79-BE38-EA5BDDF4F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0923A9-56D2-6ADC-805F-76043874E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7532" y="1063255"/>
            <a:ext cx="5312254" cy="1806727"/>
          </a:xfrm>
        </p:spPr>
        <p:txBody>
          <a:bodyPr>
            <a:normAutofit/>
          </a:bodyPr>
          <a:lstStyle/>
          <a:p>
            <a:r>
              <a:rPr lang="en-US" i="0"/>
              <a:t>Future Improvements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EDDB05-E6D5-8AC5-6898-3C839EDE9E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3472" r="19496"/>
          <a:stretch/>
        </p:blipFill>
        <p:spPr>
          <a:xfrm>
            <a:off x="1" y="10"/>
            <a:ext cx="5215066" cy="6857990"/>
          </a:xfrm>
          <a:custGeom>
            <a:avLst/>
            <a:gdLst/>
            <a:ahLst/>
            <a:cxnLst/>
            <a:rect l="l" t="t" r="r" b="b"/>
            <a:pathLst>
              <a:path w="5215066" h="6845983">
                <a:moveTo>
                  <a:pt x="0" y="0"/>
                </a:moveTo>
                <a:lnTo>
                  <a:pt x="3197713" y="0"/>
                </a:lnTo>
                <a:lnTo>
                  <a:pt x="3259787" y="39795"/>
                </a:lnTo>
                <a:cubicBezTo>
                  <a:pt x="4439462" y="836768"/>
                  <a:pt x="5215066" y="2186425"/>
                  <a:pt x="5215066" y="3717234"/>
                </a:cubicBezTo>
                <a:cubicBezTo>
                  <a:pt x="5215066" y="4788800"/>
                  <a:pt x="4835020" y="5771602"/>
                  <a:pt x="4202364" y="6538204"/>
                </a:cubicBezTo>
                <a:lnTo>
                  <a:pt x="3922635" y="6845983"/>
                </a:lnTo>
                <a:lnTo>
                  <a:pt x="0" y="6845983"/>
                </a:lnTo>
                <a:close/>
              </a:path>
            </a:pathLst>
          </a:cu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1FC086D-39EC-448D-97E7-FF232355AE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986332" y="3088919"/>
            <a:ext cx="521208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AB2C2F-B044-20F1-CE93-316E8FBED6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7532" y="3309582"/>
            <a:ext cx="5312254" cy="248515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Allow users to determine own parameters (</a:t>
            </a:r>
            <a:r>
              <a:rPr lang="en-US" dirty="0" err="1"/>
              <a:t>eg.</a:t>
            </a:r>
            <a:r>
              <a:rPr lang="en-US" dirty="0"/>
              <a:t> </a:t>
            </a:r>
            <a:r>
              <a:rPr lang="en-US" i="1" dirty="0"/>
              <a:t>Time</a:t>
            </a:r>
            <a:r>
              <a:rPr lang="en-US" dirty="0"/>
              <a:t>, </a:t>
            </a:r>
            <a:r>
              <a:rPr lang="en-US" i="1" dirty="0"/>
              <a:t>Amplitude)</a:t>
            </a:r>
            <a:endParaRPr lang="en-US" dirty="0"/>
          </a:p>
          <a:p>
            <a:r>
              <a:rPr lang="en-US" dirty="0"/>
              <a:t>Allow gathering of live data from an active machine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1" name="Freeform 6">
            <a:extLst>
              <a:ext uri="{FF2B5EF4-FFF2-40B4-BE49-F238E27FC236}">
                <a16:creationId xmlns:a16="http://schemas.microsoft.com/office/drawing/2014/main" id="{A101E513-AF74-4E9D-A31F-996642507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E599D2-E354-8137-3FE2-859ACF53CF82}"/>
              </a:ext>
            </a:extLst>
          </p:cNvPr>
          <p:cNvSpPr txBox="1"/>
          <p:nvPr/>
        </p:nvSpPr>
        <p:spPr>
          <a:xfrm>
            <a:off x="9556343" y="6657945"/>
            <a:ext cx="2635657" cy="200055"/>
          </a:xfrm>
          <a:prstGeom prst="rect">
            <a:avLst/>
          </a:prstGeom>
          <a:solidFill>
            <a:srgbClr val="000000"/>
          </a:solidFill>
        </p:spPr>
        <p:txBody>
          <a:bodyPr wrap="none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BY-NC</a:t>
            </a:r>
            <a:r>
              <a:rPr lang="en-US" sz="700">
                <a:solidFill>
                  <a:srgbClr val="FFFFFF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547258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D94010-16FA-2B3E-1471-47AD60B90A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3671" y="3010704"/>
            <a:ext cx="3831336" cy="833577"/>
          </a:xfrm>
        </p:spPr>
        <p:txBody>
          <a:bodyPr>
            <a:normAutofit fontScale="90000"/>
          </a:bodyPr>
          <a:lstStyle/>
          <a:p>
            <a:pPr algn="ctr"/>
            <a:r>
              <a:rPr lang="en-GB"/>
              <a:t>Thank you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4782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C5176844-69C3-4F79-BE38-EA5BDDF4F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E1064A-3F5A-C5DB-2154-CE98F62B4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8497" y="1063256"/>
            <a:ext cx="5312254" cy="1540106"/>
          </a:xfrm>
        </p:spPr>
        <p:txBody>
          <a:bodyPr>
            <a:normAutofit/>
          </a:bodyPr>
          <a:lstStyle/>
          <a:p>
            <a:r>
              <a:rPr lang="en-US" sz="5100" i="0"/>
              <a:t>Problem Statements</a:t>
            </a:r>
            <a:endParaRPr lang="en-US" sz="5100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3862825-C012-4895-A17E-F3D1F62D89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1143293"/>
            <a:ext cx="0" cy="5714707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2D7E47-DB1F-16F2-601A-69F75B743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8497" y="2933390"/>
            <a:ext cx="5312254" cy="286134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Growing need for a versatile and user-friendly waveform generator application</a:t>
            </a:r>
          </a:p>
          <a:p>
            <a:r>
              <a:rPr lang="en-US"/>
              <a:t>Lacking said application that can cater to hobbyist</a:t>
            </a:r>
          </a:p>
        </p:txBody>
      </p:sp>
      <p:pic>
        <p:nvPicPr>
          <p:cNvPr id="6" name="Picture 5" descr="Page 11 | Sound Wave Audio Images - Free Download on Freepik">
            <a:extLst>
              <a:ext uri="{FF2B5EF4-FFF2-40B4-BE49-F238E27FC236}">
                <a16:creationId xmlns:a16="http://schemas.microsoft.com/office/drawing/2014/main" id="{6B10C008-14C5-088A-BD2E-82DC2E0BA1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008" r="23191" b="-1"/>
          <a:stretch/>
        </p:blipFill>
        <p:spPr>
          <a:xfrm>
            <a:off x="6976934" y="10"/>
            <a:ext cx="5215066" cy="6857990"/>
          </a:xfrm>
          <a:custGeom>
            <a:avLst/>
            <a:gdLst/>
            <a:ahLst/>
            <a:cxnLst/>
            <a:rect l="l" t="t" r="r" b="b"/>
            <a:pathLst>
              <a:path w="5215066" h="6858000">
                <a:moveTo>
                  <a:pt x="2017353" y="0"/>
                </a:moveTo>
                <a:lnTo>
                  <a:pt x="5215066" y="0"/>
                </a:lnTo>
                <a:lnTo>
                  <a:pt x="5215066" y="6858000"/>
                </a:lnTo>
                <a:lnTo>
                  <a:pt x="1292431" y="6858000"/>
                </a:lnTo>
                <a:lnTo>
                  <a:pt x="1012702" y="6549681"/>
                </a:lnTo>
                <a:cubicBezTo>
                  <a:pt x="380046" y="5781733"/>
                  <a:pt x="0" y="4797206"/>
                  <a:pt x="0" y="3723759"/>
                </a:cubicBezTo>
                <a:cubicBezTo>
                  <a:pt x="0" y="2190263"/>
                  <a:pt x="775604" y="838237"/>
                  <a:pt x="1955279" y="39865"/>
                </a:cubicBezTo>
                <a:close/>
              </a:path>
            </a:pathLst>
          </a:custGeom>
        </p:spPr>
      </p:pic>
      <p:sp>
        <p:nvSpPr>
          <p:cNvPr id="40" name="Freeform 6">
            <a:extLst>
              <a:ext uri="{FF2B5EF4-FFF2-40B4-BE49-F238E27FC236}">
                <a16:creationId xmlns:a16="http://schemas.microsoft.com/office/drawing/2014/main" id="{A101E513-AF74-4E9D-A31F-996642507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4303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5176844-69C3-4F79-BE38-EA5BDDF4F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5A1667-48D4-3B3C-590F-9B6820D150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758951"/>
            <a:ext cx="4782039" cy="1966747"/>
          </a:xfrm>
        </p:spPr>
        <p:txBody>
          <a:bodyPr anchor="ctr">
            <a:normAutofit/>
          </a:bodyPr>
          <a:lstStyle/>
          <a:p>
            <a:r>
              <a:rPr lang="en-US" i="0"/>
              <a:t>Problem </a:t>
            </a:r>
            <a:br>
              <a:rPr lang="en-US" i="0"/>
            </a:br>
            <a:r>
              <a:rPr lang="en-US" i="0"/>
              <a:t>Solution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EF97C72-3F89-4F0A-9629-01818B389C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8503" y="2954301"/>
            <a:ext cx="475488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F59762-E9B7-DD3A-972D-843457CAB0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8826" y="3161684"/>
            <a:ext cx="4782166" cy="262040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Create an application that is intuitive and easy to navigate</a:t>
            </a:r>
          </a:p>
          <a:p>
            <a:r>
              <a:rPr lang="en-US" dirty="0"/>
              <a:t>Create an application for generation of basic waveforms</a:t>
            </a:r>
          </a:p>
          <a:p>
            <a:endParaRPr lang="en-US" dirty="0"/>
          </a:p>
        </p:txBody>
      </p:sp>
      <p:pic>
        <p:nvPicPr>
          <p:cNvPr id="5" name="Picture 4" descr="Many question marks on black background">
            <a:extLst>
              <a:ext uri="{FF2B5EF4-FFF2-40B4-BE49-F238E27FC236}">
                <a16:creationId xmlns:a16="http://schemas.microsoft.com/office/drawing/2014/main" id="{E9698EA7-A213-C669-8AA3-EDA75ADF4A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873" r="7" b="7"/>
          <a:stretch/>
        </p:blipFill>
        <p:spPr>
          <a:xfrm>
            <a:off x="6096000" y="10"/>
            <a:ext cx="6095998" cy="6857990"/>
          </a:xfrm>
          <a:prstGeom prst="rect">
            <a:avLst/>
          </a:prstGeom>
        </p:spPr>
      </p:pic>
      <p:sp>
        <p:nvSpPr>
          <p:cNvPr id="13" name="Freeform 6">
            <a:extLst>
              <a:ext uri="{FF2B5EF4-FFF2-40B4-BE49-F238E27FC236}">
                <a16:creationId xmlns:a16="http://schemas.microsoft.com/office/drawing/2014/main" id="{A101E513-AF74-4E9D-A31F-996642507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9994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5176844-69C3-4F79-BE38-EA5BDDF4F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0923A9-56D2-6ADC-805F-76043874E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8496" y="1063256"/>
            <a:ext cx="10355403" cy="1540106"/>
          </a:xfrm>
        </p:spPr>
        <p:txBody>
          <a:bodyPr>
            <a:normAutofit/>
          </a:bodyPr>
          <a:lstStyle/>
          <a:p>
            <a:r>
              <a:rPr lang="en-US" i="0"/>
              <a:t>Objectives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3862825-C012-4895-A17E-F3D1F62D89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1143293"/>
            <a:ext cx="0" cy="5714707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AB2C2F-B044-20F1-CE93-316E8FBED6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8496" y="2933390"/>
            <a:ext cx="7055280" cy="286134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Allow users to generate multiple waveforms</a:t>
            </a:r>
          </a:p>
          <a:p>
            <a:r>
              <a:rPr lang="en-US"/>
              <a:t>Allow users to input results from .CSV file</a:t>
            </a:r>
          </a:p>
          <a:p>
            <a:r>
              <a:rPr lang="en-US"/>
              <a:t>Allow users to export result to .CSV file</a:t>
            </a:r>
          </a:p>
          <a:p>
            <a:r>
              <a:rPr lang="en-US"/>
              <a:t>Allow users to compare waveforms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12" name="Freeform 6">
            <a:extLst>
              <a:ext uri="{FF2B5EF4-FFF2-40B4-BE49-F238E27FC236}">
                <a16:creationId xmlns:a16="http://schemas.microsoft.com/office/drawing/2014/main" id="{A101E513-AF74-4E9D-A31F-996642507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0022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06B21-1549-C18E-23D9-DA3933BF22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478" y="-411"/>
            <a:ext cx="10666949" cy="912428"/>
          </a:xfrm>
        </p:spPr>
        <p:txBody>
          <a:bodyPr>
            <a:normAutofit fontScale="90000"/>
          </a:bodyPr>
          <a:lstStyle/>
          <a:p>
            <a:r>
              <a:rPr lang="en-US"/>
              <a:t>Project Overview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89991A7-6BC6-1FC8-8EC0-D04DB4ADA503}"/>
              </a:ext>
            </a:extLst>
          </p:cNvPr>
          <p:cNvSpPr txBox="1">
            <a:spLocks/>
          </p:cNvSpPr>
          <p:nvPr/>
        </p:nvSpPr>
        <p:spPr>
          <a:xfrm>
            <a:off x="129478" y="761328"/>
            <a:ext cx="10666949" cy="91242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i="1" kern="1200" spc="1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Function 1: Graph plots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4AA2FA-F89D-2E8B-2838-D875A6777C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7428" y="1366019"/>
            <a:ext cx="8737143" cy="5127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2740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BF25773A-49C2-9E25-2E99-489C08E92B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478" y="-411"/>
            <a:ext cx="10666949" cy="912428"/>
          </a:xfrm>
        </p:spPr>
        <p:txBody>
          <a:bodyPr>
            <a:normAutofit fontScale="90000"/>
          </a:bodyPr>
          <a:lstStyle/>
          <a:p>
            <a:r>
              <a:rPr lang="en-US"/>
              <a:t>Project Overview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D5E1CA91-B49E-9EA3-A3E6-8D5CF70BF37C}"/>
              </a:ext>
            </a:extLst>
          </p:cNvPr>
          <p:cNvSpPr txBox="1">
            <a:spLocks/>
          </p:cNvSpPr>
          <p:nvPr/>
        </p:nvSpPr>
        <p:spPr>
          <a:xfrm>
            <a:off x="129478" y="821039"/>
            <a:ext cx="10666949" cy="91242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i="1" kern="1200" spc="1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Function 2: Dynamic plots</a:t>
            </a:r>
            <a:endParaRPr lang="en-US" dirty="0"/>
          </a:p>
        </p:txBody>
      </p:sp>
      <p:pic>
        <p:nvPicPr>
          <p:cNvPr id="2" name="WaveForm Generator v1.0 2023-11-20 14-07-04">
            <a:hlinkClick r:id="" action="ppaction://media"/>
            <a:extLst>
              <a:ext uri="{FF2B5EF4-FFF2-40B4-BE49-F238E27FC236}">
                <a16:creationId xmlns:a16="http://schemas.microsoft.com/office/drawing/2014/main" id="{2F9B0B76-8BC1-E189-E2DA-11A7089FB8C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51030" y="1277253"/>
            <a:ext cx="8689939" cy="5182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069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4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DC936233-7B10-9223-DD32-06F3F7681A01}"/>
              </a:ext>
            </a:extLst>
          </p:cNvPr>
          <p:cNvSpPr txBox="1">
            <a:spLocks/>
          </p:cNvSpPr>
          <p:nvPr/>
        </p:nvSpPr>
        <p:spPr>
          <a:xfrm>
            <a:off x="129478" y="-411"/>
            <a:ext cx="10666949" cy="91242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i="1" kern="1200" spc="1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Project Overview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E39D1F0-9481-E0D4-BDB7-27140865C65B}"/>
              </a:ext>
            </a:extLst>
          </p:cNvPr>
          <p:cNvSpPr txBox="1">
            <a:spLocks/>
          </p:cNvSpPr>
          <p:nvPr/>
        </p:nvSpPr>
        <p:spPr>
          <a:xfrm>
            <a:off x="129477" y="796839"/>
            <a:ext cx="10666949" cy="91242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i="1" kern="1200" spc="1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Function 3: Random Real-Time Reading plots</a:t>
            </a:r>
            <a:endParaRPr lang="en-US" dirty="0"/>
          </a:p>
        </p:txBody>
      </p:sp>
      <p:pic>
        <p:nvPicPr>
          <p:cNvPr id="2" name="WaveForm Generator v1.0 2023-11-20 14-08-01">
            <a:hlinkClick r:id="" action="ppaction://media"/>
            <a:extLst>
              <a:ext uri="{FF2B5EF4-FFF2-40B4-BE49-F238E27FC236}">
                <a16:creationId xmlns:a16="http://schemas.microsoft.com/office/drawing/2014/main" id="{FA55BAF2-1FAF-33F9-248C-EF8E2450241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78067" y="1321177"/>
            <a:ext cx="8835866" cy="5269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303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47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DC936233-7B10-9223-DD32-06F3F7681A01}"/>
              </a:ext>
            </a:extLst>
          </p:cNvPr>
          <p:cNvSpPr txBox="1">
            <a:spLocks/>
          </p:cNvSpPr>
          <p:nvPr/>
        </p:nvSpPr>
        <p:spPr>
          <a:xfrm>
            <a:off x="129478" y="-411"/>
            <a:ext cx="10666949" cy="91242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i="1" kern="1200" spc="1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Project Overview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E39D1F0-9481-E0D4-BDB7-27140865C65B}"/>
              </a:ext>
            </a:extLst>
          </p:cNvPr>
          <p:cNvSpPr txBox="1">
            <a:spLocks/>
          </p:cNvSpPr>
          <p:nvPr/>
        </p:nvSpPr>
        <p:spPr>
          <a:xfrm>
            <a:off x="129477" y="841227"/>
            <a:ext cx="10666949" cy="91242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i="1" kern="1200" spc="1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New Tab</a:t>
            </a:r>
            <a:endParaRPr lang="en-US" dirty="0"/>
          </a:p>
        </p:txBody>
      </p:sp>
      <p:pic>
        <p:nvPicPr>
          <p:cNvPr id="3" name="WaveForm Generator v1.0 2023-11-20 15-30-19">
            <a:hlinkClick r:id="" action="ppaction://media"/>
            <a:extLst>
              <a:ext uri="{FF2B5EF4-FFF2-40B4-BE49-F238E27FC236}">
                <a16:creationId xmlns:a16="http://schemas.microsoft.com/office/drawing/2014/main" id="{29CECEFE-1BEF-3B51-D61C-EA0309E0B48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67531" y="1190909"/>
            <a:ext cx="9056937" cy="5401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552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3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C5176844-69C3-4F79-BE38-EA5BDDF4F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0923A9-56D2-6ADC-805F-76043874E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7532" y="1063255"/>
            <a:ext cx="5312254" cy="1806727"/>
          </a:xfrm>
        </p:spPr>
        <p:txBody>
          <a:bodyPr>
            <a:normAutofit/>
          </a:bodyPr>
          <a:lstStyle/>
          <a:p>
            <a:r>
              <a:rPr lang="en-US" i="0"/>
              <a:t>Results &amp; Discussion</a:t>
            </a:r>
          </a:p>
        </p:txBody>
      </p:sp>
      <p:pic>
        <p:nvPicPr>
          <p:cNvPr id="14" name="Picture 13" descr="Graph on document with pen">
            <a:extLst>
              <a:ext uri="{FF2B5EF4-FFF2-40B4-BE49-F238E27FC236}">
                <a16:creationId xmlns:a16="http://schemas.microsoft.com/office/drawing/2014/main" id="{F93A5B2E-9FF3-7221-9849-AFFFEB88F8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683" r="17632" b="-3"/>
          <a:stretch/>
        </p:blipFill>
        <p:spPr>
          <a:xfrm>
            <a:off x="1" y="10"/>
            <a:ext cx="5215066" cy="6857990"/>
          </a:xfrm>
          <a:custGeom>
            <a:avLst/>
            <a:gdLst/>
            <a:ahLst/>
            <a:cxnLst/>
            <a:rect l="l" t="t" r="r" b="b"/>
            <a:pathLst>
              <a:path w="5215066" h="6845983">
                <a:moveTo>
                  <a:pt x="0" y="0"/>
                </a:moveTo>
                <a:lnTo>
                  <a:pt x="3197713" y="0"/>
                </a:lnTo>
                <a:lnTo>
                  <a:pt x="3259787" y="39795"/>
                </a:lnTo>
                <a:cubicBezTo>
                  <a:pt x="4439462" y="836768"/>
                  <a:pt x="5215066" y="2186425"/>
                  <a:pt x="5215066" y="3717234"/>
                </a:cubicBezTo>
                <a:cubicBezTo>
                  <a:pt x="5215066" y="4788800"/>
                  <a:pt x="4835020" y="5771602"/>
                  <a:pt x="4202364" y="6538204"/>
                </a:cubicBezTo>
                <a:lnTo>
                  <a:pt x="3922635" y="6845983"/>
                </a:lnTo>
                <a:lnTo>
                  <a:pt x="0" y="6845983"/>
                </a:lnTo>
                <a:close/>
              </a:path>
            </a:pathLst>
          </a:cu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1FC086D-39EC-448D-97E7-FF232355AE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986332" y="3088919"/>
            <a:ext cx="521208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AB2C2F-B044-20F1-CE93-316E8FBED6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7532" y="3309582"/>
            <a:ext cx="5312254" cy="248515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Added multiple features for users to view graphs in varying ways</a:t>
            </a:r>
          </a:p>
          <a:p>
            <a:r>
              <a:rPr lang="en-US" dirty="0"/>
              <a:t>Added features to import and export graph data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2" name="Freeform 6">
            <a:extLst>
              <a:ext uri="{FF2B5EF4-FFF2-40B4-BE49-F238E27FC236}">
                <a16:creationId xmlns:a16="http://schemas.microsoft.com/office/drawing/2014/main" id="{A101E513-AF74-4E9D-A31F-996642507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197713"/>
      </p:ext>
    </p:extLst>
  </p:cSld>
  <p:clrMapOvr>
    <a:masterClrMapping/>
  </p:clrMapOvr>
</p:sld>
</file>

<file path=ppt/theme/theme1.xml><?xml version="1.0" encoding="utf-8"?>
<a:theme xmlns:a="http://schemas.openxmlformats.org/drawingml/2006/main" name="HeadlinesVTI">
  <a:themeElements>
    <a:clrScheme name="AnalogousFromLightSeedLeftStep">
      <a:dk1>
        <a:srgbClr val="000000"/>
      </a:dk1>
      <a:lt1>
        <a:srgbClr val="FFFFFF"/>
      </a:lt1>
      <a:dk2>
        <a:srgbClr val="23393F"/>
      </a:dk2>
      <a:lt2>
        <a:srgbClr val="E8E6E2"/>
      </a:lt2>
      <a:accent1>
        <a:srgbClr val="91A5C3"/>
      </a:accent1>
      <a:accent2>
        <a:srgbClr val="7BA9B4"/>
      </a:accent2>
      <a:accent3>
        <a:srgbClr val="80AAA0"/>
      </a:accent3>
      <a:accent4>
        <a:srgbClr val="77AE8B"/>
      </a:accent4>
      <a:accent5>
        <a:srgbClr val="84AB82"/>
      </a:accent5>
      <a:accent6>
        <a:srgbClr val="8EAA74"/>
      </a:accent6>
      <a:hlink>
        <a:srgbClr val="977F5B"/>
      </a:hlink>
      <a:folHlink>
        <a:srgbClr val="7F7F7F"/>
      </a:folHlink>
    </a:clrScheme>
    <a:fontScheme name="Custom 211">
      <a:majorFont>
        <a:latin typeface="Sitka Banner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8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6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eadlinesVTI" id="{66EB4A02-0C0F-47F1-9F48-4E6882B9F967}" vid="{F3552358-4452-4FDA-9568-4F5DA32F7A6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</TotalTime>
  <Words>181</Words>
  <Application>Microsoft Office PowerPoint</Application>
  <PresentationFormat>Widescreen</PresentationFormat>
  <Paragraphs>34</Paragraphs>
  <Slides>12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Avenir Next LT Pro</vt:lpstr>
      <vt:lpstr>Sitka Banner</vt:lpstr>
      <vt:lpstr>HeadlinesVTI</vt:lpstr>
      <vt:lpstr>Waveform Generator</vt:lpstr>
      <vt:lpstr>Problem Statements</vt:lpstr>
      <vt:lpstr>Problem  Solution</vt:lpstr>
      <vt:lpstr>Objectives</vt:lpstr>
      <vt:lpstr>Project Overview</vt:lpstr>
      <vt:lpstr>Project Overview</vt:lpstr>
      <vt:lpstr>PowerPoint Presentation</vt:lpstr>
      <vt:lpstr>PowerPoint Presentation</vt:lpstr>
      <vt:lpstr>Results &amp; Discussion</vt:lpstr>
      <vt:lpstr>Conclusion</vt:lpstr>
      <vt:lpstr>Future Improvements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Wave Generator</dc:title>
  <dc:creator>THAM SENG JOE</dc:creator>
  <cp:lastModifiedBy>THAM SENG JOE</cp:lastModifiedBy>
  <cp:revision>3</cp:revision>
  <dcterms:created xsi:type="dcterms:W3CDTF">2023-11-09T05:55:16Z</dcterms:created>
  <dcterms:modified xsi:type="dcterms:W3CDTF">2023-11-20T07:32:13Z</dcterms:modified>
</cp:coreProperties>
</file>